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669088" cy="97536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tardos Stencil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Rådgivere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Kan bytte frem til jul.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Husk å minne om skjema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Det er ikke alt med å lære nye språk som er like lett/gøy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Muntlig eksamen</a:t>
            </a:r>
            <a:endParaRPr/>
          </a:p>
        </p:txBody>
      </p:sp>
      <p:sp>
        <p:nvSpPr>
          <p:cNvPr id="179" name="Google Shape;179;p1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RådgivereLegg til site</a:t>
            </a:r>
            <a:endParaRPr/>
          </a:p>
        </p:txBody>
      </p:sp>
      <p:sp>
        <p:nvSpPr>
          <p:cNvPr id="189" name="Google Shape;189;p1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Rådgivere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Tilbud avhenger av etterspørsel</a:t>
            </a:r>
            <a:endParaRPr/>
          </a:p>
        </p:txBody>
      </p:sp>
      <p:sp>
        <p:nvSpPr>
          <p:cNvPr id="199" name="Google Shape;199;p1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Bente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Veldig lite karakterer på 8. trinn - terminkarakterer</a:t>
            </a:r>
            <a:endParaRPr/>
          </a:p>
        </p:txBody>
      </p:sp>
      <p:sp>
        <p:nvSpPr>
          <p:cNvPr id="209" name="Google Shape;209;p13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Bente</a:t>
            </a:r>
            <a:endParaRPr/>
          </a:p>
        </p:txBody>
      </p:sp>
      <p:sp>
        <p:nvSpPr>
          <p:cNvPr id="220" name="Google Shape;220;p1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Bente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Endret foreldrerolle – endret skole fra foreldrenes skolehverdag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Ungdommene trenger fortsatt støtte – balansegang mellom at elevene er selvstendig og fortsatt trenger hjelp til å organisere seg selv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Foreldre må følge med hva sitt barn trenger</a:t>
            </a:r>
            <a:endParaRPr/>
          </a:p>
        </p:txBody>
      </p:sp>
      <p:sp>
        <p:nvSpPr>
          <p:cNvPr id="230" name="Google Shape;230;p15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Bente</a:t>
            </a:r>
            <a:endParaRPr/>
          </a:p>
        </p:txBody>
      </p:sp>
      <p:sp>
        <p:nvSpPr>
          <p:cNvPr id="240" name="Google Shape;240;p16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Bente</a:t>
            </a:r>
            <a:endParaRPr/>
          </a:p>
        </p:txBody>
      </p:sp>
      <p:sp>
        <p:nvSpPr>
          <p:cNvPr id="250" name="Google Shape;250;p17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260" name="Google Shape;260;p18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Marianne Alt fravær blir registrert og kommer på vitnemål</a:t>
            </a:r>
            <a:endParaRPr/>
          </a:p>
        </p:txBody>
      </p:sp>
      <p:sp>
        <p:nvSpPr>
          <p:cNvPr id="271" name="Google Shape;271;p19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Rådgivere</a:t>
            </a: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Rådgivere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Ukemail, foreldremøter, lav terskel for å ta kontakt, nærværsarbeid</a:t>
            </a:r>
            <a:endParaRPr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Rådgivere</a:t>
            </a:r>
            <a:endParaRPr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Rådgiver</a:t>
            </a:r>
            <a:endParaRPr/>
          </a:p>
        </p:txBody>
      </p:sp>
      <p:sp>
        <p:nvSpPr>
          <p:cNvPr id="159" name="Google Shape;159;p8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Rådgivere</a:t>
            </a:r>
            <a:endParaRPr/>
          </a:p>
        </p:txBody>
      </p:sp>
      <p:sp>
        <p:nvSpPr>
          <p:cNvPr id="169" name="Google Shape;169;p9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bergensskolen.com/til-nye-8-klassinger/sta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en.kommune.no/omkommunen/avdelinger/29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hyperlink" Target="https://sites.google.com/bergensskolen.com/til-nye-8-klassinger/sta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1556793"/>
            <a:ext cx="777240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no-NO" b="1"/>
              <a:t> </a:t>
            </a:r>
            <a:endParaRPr/>
          </a:p>
        </p:txBody>
      </p:sp>
      <p:pic>
        <p:nvPicPr>
          <p:cNvPr id="91" name="Google Shape;91;p13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261" y="1478756"/>
            <a:ext cx="9181261" cy="542505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318588" y="837799"/>
            <a:ext cx="82858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40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Velkommen til informasjonsmøte</a:t>
            </a:r>
            <a:br>
              <a:rPr lang="no-NO" sz="40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79512" y="5805264"/>
            <a:ext cx="24482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4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Rå skole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b="1" dirty="0"/>
              <a:t>Valg av språkfag</a:t>
            </a:r>
            <a:endParaRPr dirty="0"/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dirty="0"/>
              <a:t>Elevene kan velge mellom:</a:t>
            </a:r>
            <a:endParaRPr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dirty="0"/>
              <a:t>Tysk</a:t>
            </a:r>
            <a:endParaRPr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dirty="0"/>
              <a:t>Fransk</a:t>
            </a:r>
            <a:endParaRPr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dirty="0"/>
              <a:t>Spansk</a:t>
            </a:r>
            <a:endParaRPr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dirty="0"/>
              <a:t>Matematikk fordypning</a:t>
            </a:r>
            <a:endParaRPr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dirty="0"/>
              <a:t>Arbeidslivsfag</a:t>
            </a:r>
            <a:endParaRPr dirty="0"/>
          </a:p>
          <a:p>
            <a:pPr marL="342900" lvl="0" indent="-20066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dirty="0"/>
              <a:t>Konsekvenser </a:t>
            </a:r>
            <a:endParaRPr dirty="0"/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dirty="0"/>
              <a:t>Site: </a:t>
            </a:r>
            <a:r>
              <a:rPr lang="no-NO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https://sites.google.com/bergensskolen.com/til-nye-8-klassinger/start</a:t>
            </a:r>
            <a:endParaRPr dirty="0"/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82" name="Google Shape;182;p22" descr="Bergenk1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185" name="Google Shape;185;p22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Valgfag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Velges for ett år av gangen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Valget blir gjort i mai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Standpunktkarakter ved avslutning av hvert skoleår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2" name="Google Shape;192;p23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195" name="Google Shape;195;p23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666"/>
              <a:buNone/>
            </a:pPr>
            <a:r>
              <a:rPr lang="no-NO" sz="12000" b="1"/>
              <a:t>Valgfag</a:t>
            </a:r>
            <a:endParaRPr sz="12000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544"/>
              </a:spcBef>
              <a:spcAft>
                <a:spcPts val="0"/>
              </a:spcAft>
              <a:buSzPct val="100000"/>
              <a:buChar char="•"/>
            </a:pPr>
            <a:r>
              <a:rPr lang="no-NO" sz="9600"/>
              <a:t>Fysisk aktivitet og helse</a:t>
            </a:r>
            <a:endParaRPr sz="960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-NO" sz="9600"/>
              <a:t>Kulturarv</a:t>
            </a:r>
            <a:endParaRPr sz="960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-NO" sz="9600"/>
              <a:t>Produksjon for scene</a:t>
            </a:r>
            <a:endParaRPr sz="960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-NO" sz="9600"/>
              <a:t>Friluftsliv</a:t>
            </a:r>
            <a:endParaRPr sz="960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-NO" sz="9600"/>
              <a:t>Programmering</a:t>
            </a:r>
            <a:endParaRPr sz="960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-NO" sz="9600"/>
              <a:t>Medier og kommunikasjon</a:t>
            </a:r>
            <a:endParaRPr sz="9600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02" name="Google Shape;202;p24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205" name="Google Shape;205;p24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Vurdering med og uten karakter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Hvorfor vurdering?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Hva betyr vurderingene?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Hva lærer man best av?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Fokus på læring!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12" name="Google Shape;212;p25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215" name="Google Shape;215;p25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6" name="Google Shape;21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6176" y="3212976"/>
            <a:ext cx="2392040" cy="239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b="1"/>
              <a:t>Dysleksivennlig skole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En dysleksivennlig skole er en god skole for alle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7 – 10 % har dysleksi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20 % har lese – og skrivevansker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Opprettholde kompetansen i personalet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Gode rutiner rundt kartlegging, utredning og oppfølging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Universelt utformet undervisning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23" name="Google Shape;223;p26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226" name="Google Shape;226;p26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Våre forventninger til skole-hjem samarbeid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no-NO"/>
              <a:t>God dialog og lav terskel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no-NO"/>
              <a:t>Støtte og nysgjerrighet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no-NO"/>
              <a:t>Bidra på de arenaer dere kan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no-NO"/>
              <a:t>Endret foreldrerolle?</a:t>
            </a:r>
            <a:endParaRPr/>
          </a:p>
        </p:txBody>
      </p:sp>
      <p:pic>
        <p:nvPicPr>
          <p:cNvPr id="233" name="Google Shape;233;p27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236" name="Google Shape;236;p27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 dirty="0"/>
              <a:t>Hva skjer til høsten?</a:t>
            </a: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dirty="0"/>
              <a:t>Foreldremøte med valg av klassekontaktteam.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dirty="0"/>
              <a:t>Oppstartsamtale med fokus på å bli bedre kjent med hver enkelt elev gjennom foresatte.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dirty="0"/>
              <a:t>Egne oppstartsmøter for elever med IOP og elever med dysleksi.</a:t>
            </a: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43" name="Google Shape;243;p28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8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246" name="Google Shape;246;p28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 dirty="0"/>
              <a:t>Klassekontaktteam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no-NO" dirty="0"/>
              <a:t>Består av seks foresatte i hver klasse.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dirty="0"/>
              <a:t>Velges på foreldremøte i september 8.trinn.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dirty="0"/>
              <a:t>Fordeler oppgavene i teamet; klassekontakt, FAU-representant, natteravnkontakt og vara.</a:t>
            </a:r>
            <a:endParaRPr dirty="0"/>
          </a:p>
          <a:p>
            <a:pPr>
              <a:spcBef>
                <a:spcPts val="0"/>
              </a:spcBef>
            </a:pPr>
            <a:r>
              <a:rPr lang="no-NO" dirty="0"/>
              <a:t>Forventning om en lavterskelaktivitet hvert semester.</a:t>
            </a:r>
            <a:r>
              <a:rPr lang="nb-NO" dirty="0"/>
              <a:t> Gjerne i form av en aktivitetskveld for elever og foresatte.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53" name="Google Shape;253;p29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9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256" name="Google Shape;256;p29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 txBox="1">
            <a:spLocks noGrp="1"/>
          </p:cNvSpPr>
          <p:nvPr>
            <p:ph type="subTitle" idx="1"/>
          </p:nvPr>
        </p:nvSpPr>
        <p:spPr>
          <a:xfrm>
            <a:off x="971600" y="5733256"/>
            <a:ext cx="7117180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no-NO"/>
              <a:t>                                      </a:t>
            </a:r>
            <a:endParaRPr/>
          </a:p>
        </p:txBody>
      </p:sp>
      <p:pic>
        <p:nvPicPr>
          <p:cNvPr id="264" name="Google Shape;26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3272138"/>
            <a:ext cx="3205470" cy="35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267676"/>
            <a:ext cx="3059832" cy="359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9832" y="3267676"/>
            <a:ext cx="2880320" cy="359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-27429" y="1844824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600" b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Natteravning: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600" b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Et bidrag til TRYGGERE nærområde</a:t>
            </a:r>
            <a:endParaRPr sz="3600" b="1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body" idx="1"/>
          </p:nvPr>
        </p:nvSpPr>
        <p:spPr>
          <a:xfrm>
            <a:off x="457200" y="108639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 dirty="0"/>
              <a:t>Praktiske opplysninger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 dirty="0"/>
              <a:t>Chromebook, digitale læremidler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 dirty="0"/>
              <a:t>Fravær - Nærversteam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 dirty="0"/>
              <a:t>Avlevering av barn til skolen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 dirty="0"/>
              <a:t>Skolens hjemmeside – kontaktinfo ol. </a:t>
            </a:r>
            <a:endParaRPr lang="nb-NO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u="sng" dirty="0">
                <a:solidFill>
                  <a:schemeClr val="hlink"/>
                </a:solidFill>
                <a:hlinkClick r:id="rId3"/>
              </a:rPr>
              <a:t>Bergen kommune - Rå skole</a:t>
            </a:r>
            <a:endParaRPr lang="nb-NO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nb-NO" u="sng" dirty="0">
              <a:solidFill>
                <a:schemeClr val="hlink"/>
              </a:solidFill>
            </a:endParaRPr>
          </a:p>
          <a:p>
            <a:pPr marL="342900">
              <a:spcBef>
                <a:spcPts val="640"/>
              </a:spcBef>
              <a:buSzPts val="3200"/>
            </a:pPr>
            <a:r>
              <a:rPr lang="nb-NO" dirty="0" err="1"/>
              <a:t>Siten</a:t>
            </a:r>
            <a:r>
              <a:rPr lang="nb-NO" dirty="0"/>
              <a:t> for nye 8. trinn:</a:t>
            </a:r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nb-NO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https://sites.google.com/bergensskolen.com/til-nye-8-klassinger/start</a:t>
            </a:r>
            <a:endParaRPr lang="nb-NO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74" name="Google Shape;274;p31" descr="Bergenk1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277" name="Google Shape;277;p31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Ledelsen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/>
              <a:t>Rektor: Marianne Ingebrigtsen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/>
              <a:t>Avdelingsleder: Dag Sveinung Åsheim, 8. trinn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/>
              <a:t>Avdelingsleder: Bente L. Høiaas, 9. trinn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/>
              <a:t>Avdelingsleder: Hilde-Merethe Ivarhus, 10. trinn</a:t>
            </a:r>
            <a:endParaRPr/>
          </a:p>
        </p:txBody>
      </p:sp>
      <p:pic>
        <p:nvPicPr>
          <p:cNvPr id="103" name="Google Shape;103;p14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106" name="Google Shape;106;p14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ctrTitle"/>
          </p:nvPr>
        </p:nvSpPr>
        <p:spPr>
          <a:xfrm>
            <a:off x="685800" y="87445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/>
              <a:t>Besøksdag for elever </a:t>
            </a:r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285" name="Google Shape;2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800" y="2344450"/>
            <a:ext cx="6458100" cy="383572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2"/>
          <p:cNvSpPr txBox="1"/>
          <p:nvPr/>
        </p:nvSpPr>
        <p:spPr>
          <a:xfrm>
            <a:off x="2342475" y="3429000"/>
            <a:ext cx="500400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Torsdag</a:t>
            </a:r>
            <a:r>
              <a:rPr lang="no-NO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no-NO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no-NO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juni kl. 12:00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 møtt!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Helsesykepleiere: </a:t>
            </a:r>
            <a:endParaRPr/>
          </a:p>
          <a:p>
            <a:pPr marL="457200" lvl="0" indent="-334327" algn="l" rtl="0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no-NO"/>
              <a:t>Line S. Thøgersen og Mia Nedretvedt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no-NO"/>
              <a:t>Miljøveileder: </a:t>
            </a:r>
            <a:endParaRPr/>
          </a:p>
          <a:p>
            <a:pPr marL="457200" lvl="0" indent="-334327" algn="l" rtl="0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no-NO"/>
              <a:t>Svanhild Garvik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no-NO"/>
              <a:t>Utekontakten er tilstede på skolen i noen storefri og på kveldstid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24" name="Google Shape;124;p16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5960787" y="430157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b="1" dirty="0"/>
              <a:t>Rådgivere:</a:t>
            </a: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dirty="0"/>
              <a:t>Cathrine H. Jacobsen </a:t>
            </a: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dirty="0"/>
              <a:t>Frode Stubseid</a:t>
            </a: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dirty="0"/>
              <a:t>Følger klassene i alle tre årene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dirty="0"/>
              <a:t>Ansvar for klassesammensetning, valg av fremmedspråk, sosialpedagogisk rådgivning og rådgivning ved valg til videregående</a:t>
            </a:r>
            <a:endParaRPr dirty="0"/>
          </a:p>
        </p:txBody>
      </p:sp>
      <p:pic>
        <p:nvPicPr>
          <p:cNvPr id="113" name="Google Shape;113;p15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09056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116" name="Google Shape;116;p15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Forventninger?</a:t>
            </a:r>
            <a:endParaRPr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Ny skole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Ny klasse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Nye venner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Nye lærere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Nye fag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Vurdering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Oppstartsuke(r)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2" name="Google Shape;132;p17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5422696" y="930215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135" name="Google Shape;135;p17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Hva er viktig for oss?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Sosial tilhørighet og trygghet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Skape gode klassemiljø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Godt samarbeid med foresatte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2" name="Google Shape;142;p18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145" name="Google Shape;145;p18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Hva er nytt?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/>
              <a:t>Noen nye fag: fremmedspråk, UDV og valgfag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/>
              <a:t>Vurdering med og uten karakter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/>
              <a:t>Nye venner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/>
              <a:t>Nye foreldregrupper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/>
              <a:t>Fra eldst til yngst – ungdomstiden begynner</a:t>
            </a:r>
            <a:endParaRPr/>
          </a:p>
        </p:txBody>
      </p:sp>
      <p:pic>
        <p:nvPicPr>
          <p:cNvPr id="152" name="Google Shape;152;p19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155" name="Google Shape;155;p19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 dirty="0"/>
              <a:t>Om klassesammensetning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 dirty="0"/>
              <a:t>150 elever totalt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 dirty="0"/>
              <a:t>4 barneskoler + enkeltelever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 dirty="0"/>
              <a:t>5 klasser</a:t>
            </a:r>
            <a:endParaRPr dirty="0"/>
          </a:p>
        </p:txBody>
      </p:sp>
      <p:pic>
        <p:nvPicPr>
          <p:cNvPr id="162" name="Google Shape;162;p20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165" name="Google Shape;165;p20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/>
              <a:t>Om klassesammensetning</a:t>
            </a:r>
            <a:endParaRPr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Innspill fra barneskolene, grupper på 3-4 elever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Unngå hele håndball – og fotball-lag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Etterstreber en jevn fordeling av gutter og jenter</a:t>
            </a:r>
            <a:endParaRPr/>
          </a:p>
        </p:txBody>
      </p:sp>
      <p:pic>
        <p:nvPicPr>
          <p:cNvPr id="172" name="Google Shape;172;p2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969">
            <a:off x="6214785" y="135950"/>
            <a:ext cx="2681756" cy="11969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cxnSp>
        <p:nvCxnSpPr>
          <p:cNvPr id="175" name="Google Shape;175;p21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665</Words>
  <Application>Microsoft Office PowerPoint</Application>
  <PresentationFormat>Skjermfremvisning (4:3)</PresentationFormat>
  <Paragraphs>194</Paragraphs>
  <Slides>20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Arial</vt:lpstr>
      <vt:lpstr>Stardos Stencil</vt:lpstr>
      <vt:lpstr>Noto Sans Symbols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Besøksdag for elever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Ingebrigtsen, Marianne</dc:creator>
  <cp:lastModifiedBy>Ingebrigtsen, Marianne</cp:lastModifiedBy>
  <cp:revision>3</cp:revision>
  <dcterms:modified xsi:type="dcterms:W3CDTF">2023-05-09T13:15:55Z</dcterms:modified>
</cp:coreProperties>
</file>