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59" r:id="rId6"/>
    <p:sldId id="258" r:id="rId7"/>
    <p:sldId id="260" r:id="rId8"/>
    <p:sldId id="265" r:id="rId9"/>
    <p:sldId id="261" r:id="rId10"/>
    <p:sldId id="266" r:id="rId11"/>
    <p:sldId id="262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365840-947C-4C34-805E-BC69C6D92C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52693-3C44-44A7-A2F6-4322A6B91A69}">
      <dgm:prSet/>
      <dgm:spPr/>
      <dgm:t>
        <a:bodyPr/>
        <a:lstStyle/>
        <a:p>
          <a:r>
            <a:rPr lang="nb-NO"/>
            <a:t>Lærelyst</a:t>
          </a:r>
          <a:endParaRPr lang="en-US"/>
        </a:p>
      </dgm:t>
    </dgm:pt>
    <dgm:pt modelId="{5A7BD567-DA45-48E2-A597-1E4108DAB4BD}" type="parTrans" cxnId="{6A28671E-07BA-4E03-B84A-18E8C6D3C03A}">
      <dgm:prSet/>
      <dgm:spPr/>
      <dgm:t>
        <a:bodyPr/>
        <a:lstStyle/>
        <a:p>
          <a:endParaRPr lang="en-US"/>
        </a:p>
      </dgm:t>
    </dgm:pt>
    <dgm:pt modelId="{B9AAEFD3-F8F4-4FE0-8AB0-3824286BE3A0}" type="sibTrans" cxnId="{6A28671E-07BA-4E03-B84A-18E8C6D3C03A}">
      <dgm:prSet/>
      <dgm:spPr/>
      <dgm:t>
        <a:bodyPr/>
        <a:lstStyle/>
        <a:p>
          <a:endParaRPr lang="en-US"/>
        </a:p>
      </dgm:t>
    </dgm:pt>
    <dgm:pt modelId="{0A70537B-B9CE-4E67-A6A2-6719A9B80CE6}">
      <dgm:prSet/>
      <dgm:spPr/>
      <dgm:t>
        <a:bodyPr/>
        <a:lstStyle/>
        <a:p>
          <a:r>
            <a:rPr lang="nb-NO" dirty="0" err="1"/>
            <a:t>Elevane</a:t>
          </a:r>
          <a:r>
            <a:rPr lang="nb-NO" dirty="0"/>
            <a:t> sin </a:t>
          </a:r>
          <a:r>
            <a:rPr lang="nb-NO" dirty="0" err="1"/>
            <a:t>eigenvurdering</a:t>
          </a:r>
          <a:r>
            <a:rPr lang="nb-NO" dirty="0"/>
            <a:t> </a:t>
          </a:r>
          <a:endParaRPr lang="en-US" dirty="0"/>
        </a:p>
      </dgm:t>
    </dgm:pt>
    <dgm:pt modelId="{69F1DBB4-7310-4F03-93B3-DDEE865C35BD}" type="parTrans" cxnId="{D709A13B-BB8B-4259-B87F-1CD84AB44B0F}">
      <dgm:prSet/>
      <dgm:spPr/>
      <dgm:t>
        <a:bodyPr/>
        <a:lstStyle/>
        <a:p>
          <a:endParaRPr lang="en-US"/>
        </a:p>
      </dgm:t>
    </dgm:pt>
    <dgm:pt modelId="{A84E0B72-5F98-4684-A76E-537AC1A4AFD1}" type="sibTrans" cxnId="{D709A13B-BB8B-4259-B87F-1CD84AB44B0F}">
      <dgm:prSet/>
      <dgm:spPr/>
      <dgm:t>
        <a:bodyPr/>
        <a:lstStyle/>
        <a:p>
          <a:endParaRPr lang="en-US"/>
        </a:p>
      </dgm:t>
    </dgm:pt>
    <dgm:pt modelId="{1D6AEBDF-253E-48C7-AE36-555B649DDA9D}">
      <dgm:prSet/>
      <dgm:spPr/>
      <dgm:t>
        <a:bodyPr/>
        <a:lstStyle/>
        <a:p>
          <a:r>
            <a:rPr lang="nb-NO" dirty="0" err="1"/>
            <a:t>Løpande</a:t>
          </a:r>
          <a:r>
            <a:rPr lang="nb-NO" dirty="0"/>
            <a:t> del av opplæringa </a:t>
          </a:r>
          <a:endParaRPr lang="en-US" dirty="0"/>
        </a:p>
      </dgm:t>
    </dgm:pt>
    <dgm:pt modelId="{92AEA190-1932-4154-808B-80F295EA783D}" type="parTrans" cxnId="{C9CCB173-8721-4EF3-9727-BD5EBB334C81}">
      <dgm:prSet/>
      <dgm:spPr/>
      <dgm:t>
        <a:bodyPr/>
        <a:lstStyle/>
        <a:p>
          <a:endParaRPr lang="en-US"/>
        </a:p>
      </dgm:t>
    </dgm:pt>
    <dgm:pt modelId="{9433E245-0985-4142-85BC-E6A201BEB5F0}" type="sibTrans" cxnId="{C9CCB173-8721-4EF3-9727-BD5EBB334C81}">
      <dgm:prSet/>
      <dgm:spPr/>
      <dgm:t>
        <a:bodyPr/>
        <a:lstStyle/>
        <a:p>
          <a:endParaRPr lang="en-US"/>
        </a:p>
      </dgm:t>
    </dgm:pt>
    <dgm:pt modelId="{2B07CDE8-2407-4F33-ADBD-D6CBA915DAD4}">
      <dgm:prSet/>
      <dgm:spPr/>
      <dgm:t>
        <a:bodyPr/>
        <a:lstStyle/>
        <a:p>
          <a:r>
            <a:rPr lang="nb-NO" dirty="0"/>
            <a:t>Vise kompetanse på </a:t>
          </a:r>
          <a:r>
            <a:rPr lang="nb-NO" dirty="0" err="1"/>
            <a:t>fleire</a:t>
          </a:r>
          <a:r>
            <a:rPr lang="nb-NO" dirty="0"/>
            <a:t> og varierte </a:t>
          </a:r>
          <a:r>
            <a:rPr lang="nb-NO" dirty="0" err="1"/>
            <a:t>måtar</a:t>
          </a:r>
          <a:endParaRPr lang="en-US" dirty="0"/>
        </a:p>
      </dgm:t>
    </dgm:pt>
    <dgm:pt modelId="{C3E112FB-3195-4F37-9551-BFCCCEBB4E24}" type="parTrans" cxnId="{B77709D8-84CD-4B4D-A6BF-2D7AC657D3CE}">
      <dgm:prSet/>
      <dgm:spPr/>
      <dgm:t>
        <a:bodyPr/>
        <a:lstStyle/>
        <a:p>
          <a:endParaRPr lang="en-US"/>
        </a:p>
      </dgm:t>
    </dgm:pt>
    <dgm:pt modelId="{772151A0-EEE8-488F-8D55-CF4A0A90CA42}" type="sibTrans" cxnId="{B77709D8-84CD-4B4D-A6BF-2D7AC657D3CE}">
      <dgm:prSet/>
      <dgm:spPr/>
      <dgm:t>
        <a:bodyPr/>
        <a:lstStyle/>
        <a:p>
          <a:endParaRPr lang="en-US"/>
        </a:p>
      </dgm:t>
    </dgm:pt>
    <dgm:pt modelId="{26D84F6B-DAA4-4489-BE55-FF7C8E9FC1CF}">
      <dgm:prSet/>
      <dgm:spPr/>
      <dgm:t>
        <a:bodyPr/>
        <a:lstStyle/>
        <a:p>
          <a:r>
            <a:rPr lang="nb-NO" dirty="0"/>
            <a:t>Jakte på kompetanse </a:t>
          </a:r>
          <a:endParaRPr lang="en-US" dirty="0"/>
        </a:p>
      </dgm:t>
    </dgm:pt>
    <dgm:pt modelId="{1D736327-4AA5-4E81-9260-3969B7907A38}" type="parTrans" cxnId="{651B4F85-CE95-4536-B850-4D3BDBF84026}">
      <dgm:prSet/>
      <dgm:spPr/>
      <dgm:t>
        <a:bodyPr/>
        <a:lstStyle/>
        <a:p>
          <a:endParaRPr lang="en-US"/>
        </a:p>
      </dgm:t>
    </dgm:pt>
    <dgm:pt modelId="{2B43A571-F3E1-49A9-9C6B-41F6DA02048C}" type="sibTrans" cxnId="{651B4F85-CE95-4536-B850-4D3BDBF84026}">
      <dgm:prSet/>
      <dgm:spPr/>
      <dgm:t>
        <a:bodyPr/>
        <a:lstStyle/>
        <a:p>
          <a:endParaRPr lang="en-US"/>
        </a:p>
      </dgm:t>
    </dgm:pt>
    <dgm:pt modelId="{73EF929A-E2F4-4E52-B4C8-95CAEDBAF342}">
      <dgm:prSet/>
      <dgm:spPr/>
      <dgm:t>
        <a:bodyPr/>
        <a:lstStyle/>
        <a:p>
          <a:r>
            <a:rPr lang="nb-NO" dirty="0"/>
            <a:t>Lov til å prøve og feile</a:t>
          </a:r>
          <a:endParaRPr lang="en-US" dirty="0"/>
        </a:p>
      </dgm:t>
    </dgm:pt>
    <dgm:pt modelId="{F81A7B62-35AE-4E8F-BD91-A994A19D4B66}" type="parTrans" cxnId="{D8A8A268-8279-4896-97AF-4426DEB9933D}">
      <dgm:prSet/>
      <dgm:spPr/>
      <dgm:t>
        <a:bodyPr/>
        <a:lstStyle/>
        <a:p>
          <a:endParaRPr lang="en-US"/>
        </a:p>
      </dgm:t>
    </dgm:pt>
    <dgm:pt modelId="{D73D545D-EC5F-4622-B0A0-7BA739726CC8}" type="sibTrans" cxnId="{D8A8A268-8279-4896-97AF-4426DEB9933D}">
      <dgm:prSet/>
      <dgm:spPr/>
      <dgm:t>
        <a:bodyPr/>
        <a:lstStyle/>
        <a:p>
          <a:endParaRPr lang="en-US"/>
        </a:p>
      </dgm:t>
    </dgm:pt>
    <dgm:pt modelId="{E6F31108-F09F-4605-898E-C96778AD5C59}">
      <dgm:prSet/>
      <dgm:spPr/>
      <dgm:t>
        <a:bodyPr/>
        <a:lstStyle/>
        <a:p>
          <a:r>
            <a:rPr lang="nb-NO" dirty="0"/>
            <a:t>Nye </a:t>
          </a:r>
          <a:r>
            <a:rPr lang="nb-NO" dirty="0" err="1"/>
            <a:t>eksamensformar</a:t>
          </a:r>
          <a:endParaRPr lang="en-US" dirty="0"/>
        </a:p>
      </dgm:t>
    </dgm:pt>
    <dgm:pt modelId="{9DFC68AC-01A9-4204-A1F6-4D69F9ED9C6B}" type="parTrans" cxnId="{AB315000-839C-4CB1-86E9-51FB7C734726}">
      <dgm:prSet/>
      <dgm:spPr/>
      <dgm:t>
        <a:bodyPr/>
        <a:lstStyle/>
        <a:p>
          <a:endParaRPr lang="en-US"/>
        </a:p>
      </dgm:t>
    </dgm:pt>
    <dgm:pt modelId="{14CB3484-F26A-4C24-B941-9648E8EA76A4}" type="sibTrans" cxnId="{AB315000-839C-4CB1-86E9-51FB7C734726}">
      <dgm:prSet/>
      <dgm:spPr/>
      <dgm:t>
        <a:bodyPr/>
        <a:lstStyle/>
        <a:p>
          <a:endParaRPr lang="en-US"/>
        </a:p>
      </dgm:t>
    </dgm:pt>
    <dgm:pt modelId="{D336D2AF-7AA0-43B3-A2BB-80DB99D8273C}">
      <dgm:prSet/>
      <dgm:spPr/>
      <dgm:t>
        <a:bodyPr/>
        <a:lstStyle/>
        <a:p>
          <a:r>
            <a:rPr lang="nb-NO" dirty="0"/>
            <a:t>Klage på vurdering</a:t>
          </a:r>
          <a:endParaRPr lang="en-US" dirty="0"/>
        </a:p>
      </dgm:t>
    </dgm:pt>
    <dgm:pt modelId="{B5C1F24D-9078-47CF-9121-61487B035C1B}" type="sibTrans" cxnId="{A9C287D1-58FF-49B9-B8E8-8C523769BE24}">
      <dgm:prSet/>
      <dgm:spPr/>
      <dgm:t>
        <a:bodyPr/>
        <a:lstStyle/>
        <a:p>
          <a:endParaRPr lang="en-US"/>
        </a:p>
      </dgm:t>
    </dgm:pt>
    <dgm:pt modelId="{4DFAC704-C3C0-499E-B8FE-3215A1499015}" type="parTrans" cxnId="{A9C287D1-58FF-49B9-B8E8-8C523769BE24}">
      <dgm:prSet/>
      <dgm:spPr/>
      <dgm:t>
        <a:bodyPr/>
        <a:lstStyle/>
        <a:p>
          <a:endParaRPr lang="en-US"/>
        </a:p>
      </dgm:t>
    </dgm:pt>
    <dgm:pt modelId="{809BF88C-9A01-4B5C-870B-92DA2A0D4082}" type="pres">
      <dgm:prSet presAssocID="{80365840-947C-4C34-805E-BC69C6D92C3B}" presName="diagram" presStyleCnt="0">
        <dgm:presLayoutVars>
          <dgm:dir/>
          <dgm:resizeHandles val="exact"/>
        </dgm:presLayoutVars>
      </dgm:prSet>
      <dgm:spPr/>
    </dgm:pt>
    <dgm:pt modelId="{218DACB0-A752-427B-A1CD-BBA9F1A3F9BC}" type="pres">
      <dgm:prSet presAssocID="{D1452693-3C44-44A7-A2F6-4322A6B91A69}" presName="node" presStyleLbl="node1" presStyleIdx="0" presStyleCnt="8">
        <dgm:presLayoutVars>
          <dgm:bulletEnabled val="1"/>
        </dgm:presLayoutVars>
      </dgm:prSet>
      <dgm:spPr/>
    </dgm:pt>
    <dgm:pt modelId="{678235C1-95A1-4276-978D-7B03D6524786}" type="pres">
      <dgm:prSet presAssocID="{B9AAEFD3-F8F4-4FE0-8AB0-3824286BE3A0}" presName="sibTrans" presStyleCnt="0"/>
      <dgm:spPr/>
    </dgm:pt>
    <dgm:pt modelId="{05D17986-CD11-419B-9A9B-37C0005FAAB0}" type="pres">
      <dgm:prSet presAssocID="{0A70537B-B9CE-4E67-A6A2-6719A9B80CE6}" presName="node" presStyleLbl="node1" presStyleIdx="1" presStyleCnt="8">
        <dgm:presLayoutVars>
          <dgm:bulletEnabled val="1"/>
        </dgm:presLayoutVars>
      </dgm:prSet>
      <dgm:spPr/>
    </dgm:pt>
    <dgm:pt modelId="{62D4A487-03D3-41F2-B3A1-107E79FA096E}" type="pres">
      <dgm:prSet presAssocID="{A84E0B72-5F98-4684-A76E-537AC1A4AFD1}" presName="sibTrans" presStyleCnt="0"/>
      <dgm:spPr/>
    </dgm:pt>
    <dgm:pt modelId="{F9D39E0D-2B70-4104-80F3-2746105ABD54}" type="pres">
      <dgm:prSet presAssocID="{1D6AEBDF-253E-48C7-AE36-555B649DDA9D}" presName="node" presStyleLbl="node1" presStyleIdx="2" presStyleCnt="8">
        <dgm:presLayoutVars>
          <dgm:bulletEnabled val="1"/>
        </dgm:presLayoutVars>
      </dgm:prSet>
      <dgm:spPr/>
    </dgm:pt>
    <dgm:pt modelId="{9C7C3EBD-E606-4909-BC44-8B7A4620395D}" type="pres">
      <dgm:prSet presAssocID="{9433E245-0985-4142-85BC-E6A201BEB5F0}" presName="sibTrans" presStyleCnt="0"/>
      <dgm:spPr/>
    </dgm:pt>
    <dgm:pt modelId="{9D0CBE9B-AEDD-45F6-B28E-EA3743FE4199}" type="pres">
      <dgm:prSet presAssocID="{2B07CDE8-2407-4F33-ADBD-D6CBA915DAD4}" presName="node" presStyleLbl="node1" presStyleIdx="3" presStyleCnt="8">
        <dgm:presLayoutVars>
          <dgm:bulletEnabled val="1"/>
        </dgm:presLayoutVars>
      </dgm:prSet>
      <dgm:spPr/>
    </dgm:pt>
    <dgm:pt modelId="{F6CFED05-EEA7-49CE-A643-9E9BA53BE498}" type="pres">
      <dgm:prSet presAssocID="{772151A0-EEE8-488F-8D55-CF4A0A90CA42}" presName="sibTrans" presStyleCnt="0"/>
      <dgm:spPr/>
    </dgm:pt>
    <dgm:pt modelId="{A0478BE9-FD3F-4549-9BE6-4668E3F46B04}" type="pres">
      <dgm:prSet presAssocID="{26D84F6B-DAA4-4489-BE55-FF7C8E9FC1CF}" presName="node" presStyleLbl="node1" presStyleIdx="4" presStyleCnt="8">
        <dgm:presLayoutVars>
          <dgm:bulletEnabled val="1"/>
        </dgm:presLayoutVars>
      </dgm:prSet>
      <dgm:spPr/>
    </dgm:pt>
    <dgm:pt modelId="{68E8377A-85AE-4816-A13C-15CFC1914A93}" type="pres">
      <dgm:prSet presAssocID="{2B43A571-F3E1-49A9-9C6B-41F6DA02048C}" presName="sibTrans" presStyleCnt="0"/>
      <dgm:spPr/>
    </dgm:pt>
    <dgm:pt modelId="{D75DAB47-2FAA-4338-B94F-8BE46F718254}" type="pres">
      <dgm:prSet presAssocID="{73EF929A-E2F4-4E52-B4C8-95CAEDBAF342}" presName="node" presStyleLbl="node1" presStyleIdx="5" presStyleCnt="8">
        <dgm:presLayoutVars>
          <dgm:bulletEnabled val="1"/>
        </dgm:presLayoutVars>
      </dgm:prSet>
      <dgm:spPr/>
    </dgm:pt>
    <dgm:pt modelId="{A984A968-0432-4607-8514-49A5A1590BD8}" type="pres">
      <dgm:prSet presAssocID="{D73D545D-EC5F-4622-B0A0-7BA739726CC8}" presName="sibTrans" presStyleCnt="0"/>
      <dgm:spPr/>
    </dgm:pt>
    <dgm:pt modelId="{57C7758B-CB94-4AFA-B7D7-7B6C4B82F62B}" type="pres">
      <dgm:prSet presAssocID="{E6F31108-F09F-4605-898E-C96778AD5C59}" presName="node" presStyleLbl="node1" presStyleIdx="6" presStyleCnt="8">
        <dgm:presLayoutVars>
          <dgm:bulletEnabled val="1"/>
        </dgm:presLayoutVars>
      </dgm:prSet>
      <dgm:spPr/>
    </dgm:pt>
    <dgm:pt modelId="{9D595E15-CBED-4409-81A4-BDC6461A1774}" type="pres">
      <dgm:prSet presAssocID="{14CB3484-F26A-4C24-B941-9648E8EA76A4}" presName="sibTrans" presStyleCnt="0"/>
      <dgm:spPr/>
    </dgm:pt>
    <dgm:pt modelId="{CD092E0D-DAD3-4A32-823F-7361A30BEFF1}" type="pres">
      <dgm:prSet presAssocID="{D336D2AF-7AA0-43B3-A2BB-80DB99D8273C}" presName="node" presStyleLbl="node1" presStyleIdx="7" presStyleCnt="8">
        <dgm:presLayoutVars>
          <dgm:bulletEnabled val="1"/>
        </dgm:presLayoutVars>
      </dgm:prSet>
      <dgm:spPr/>
    </dgm:pt>
  </dgm:ptLst>
  <dgm:cxnLst>
    <dgm:cxn modelId="{AB315000-839C-4CB1-86E9-51FB7C734726}" srcId="{80365840-947C-4C34-805E-BC69C6D92C3B}" destId="{E6F31108-F09F-4605-898E-C96778AD5C59}" srcOrd="6" destOrd="0" parTransId="{9DFC68AC-01A9-4204-A1F6-4D69F9ED9C6B}" sibTransId="{14CB3484-F26A-4C24-B941-9648E8EA76A4}"/>
    <dgm:cxn modelId="{6A28671E-07BA-4E03-B84A-18E8C6D3C03A}" srcId="{80365840-947C-4C34-805E-BC69C6D92C3B}" destId="{D1452693-3C44-44A7-A2F6-4322A6B91A69}" srcOrd="0" destOrd="0" parTransId="{5A7BD567-DA45-48E2-A597-1E4108DAB4BD}" sibTransId="{B9AAEFD3-F8F4-4FE0-8AB0-3824286BE3A0}"/>
    <dgm:cxn modelId="{D7B0B033-B822-4455-BA1D-B72EDE5F0A1F}" type="presOf" srcId="{0A70537B-B9CE-4E67-A6A2-6719A9B80CE6}" destId="{05D17986-CD11-419B-9A9B-37C0005FAAB0}" srcOrd="0" destOrd="0" presId="urn:microsoft.com/office/officeart/2005/8/layout/default"/>
    <dgm:cxn modelId="{EBC47E3B-6A93-4901-A119-C8EF8F24DB09}" type="presOf" srcId="{80365840-947C-4C34-805E-BC69C6D92C3B}" destId="{809BF88C-9A01-4B5C-870B-92DA2A0D4082}" srcOrd="0" destOrd="0" presId="urn:microsoft.com/office/officeart/2005/8/layout/default"/>
    <dgm:cxn modelId="{D709A13B-BB8B-4259-B87F-1CD84AB44B0F}" srcId="{80365840-947C-4C34-805E-BC69C6D92C3B}" destId="{0A70537B-B9CE-4E67-A6A2-6719A9B80CE6}" srcOrd="1" destOrd="0" parTransId="{69F1DBB4-7310-4F03-93B3-DDEE865C35BD}" sibTransId="{A84E0B72-5F98-4684-A76E-537AC1A4AFD1}"/>
    <dgm:cxn modelId="{D8A8A268-8279-4896-97AF-4426DEB9933D}" srcId="{80365840-947C-4C34-805E-BC69C6D92C3B}" destId="{73EF929A-E2F4-4E52-B4C8-95CAEDBAF342}" srcOrd="5" destOrd="0" parTransId="{F81A7B62-35AE-4E8F-BD91-A994A19D4B66}" sibTransId="{D73D545D-EC5F-4622-B0A0-7BA739726CC8}"/>
    <dgm:cxn modelId="{C9CCB173-8721-4EF3-9727-BD5EBB334C81}" srcId="{80365840-947C-4C34-805E-BC69C6D92C3B}" destId="{1D6AEBDF-253E-48C7-AE36-555B649DDA9D}" srcOrd="2" destOrd="0" parTransId="{92AEA190-1932-4154-808B-80F295EA783D}" sibTransId="{9433E245-0985-4142-85BC-E6A201BEB5F0}"/>
    <dgm:cxn modelId="{8994C076-6373-4500-9E44-90A0DC9DB26E}" type="presOf" srcId="{26D84F6B-DAA4-4489-BE55-FF7C8E9FC1CF}" destId="{A0478BE9-FD3F-4549-9BE6-4668E3F46B04}" srcOrd="0" destOrd="0" presId="urn:microsoft.com/office/officeart/2005/8/layout/default"/>
    <dgm:cxn modelId="{8EAC627E-E784-4724-8C0B-D8EDB468BE27}" type="presOf" srcId="{D336D2AF-7AA0-43B3-A2BB-80DB99D8273C}" destId="{CD092E0D-DAD3-4A32-823F-7361A30BEFF1}" srcOrd="0" destOrd="0" presId="urn:microsoft.com/office/officeart/2005/8/layout/default"/>
    <dgm:cxn modelId="{651B4F85-CE95-4536-B850-4D3BDBF84026}" srcId="{80365840-947C-4C34-805E-BC69C6D92C3B}" destId="{26D84F6B-DAA4-4489-BE55-FF7C8E9FC1CF}" srcOrd="4" destOrd="0" parTransId="{1D736327-4AA5-4E81-9260-3969B7907A38}" sibTransId="{2B43A571-F3E1-49A9-9C6B-41F6DA02048C}"/>
    <dgm:cxn modelId="{4001A288-86B3-4DBB-A027-0CAD64588BD2}" type="presOf" srcId="{2B07CDE8-2407-4F33-ADBD-D6CBA915DAD4}" destId="{9D0CBE9B-AEDD-45F6-B28E-EA3743FE4199}" srcOrd="0" destOrd="0" presId="urn:microsoft.com/office/officeart/2005/8/layout/default"/>
    <dgm:cxn modelId="{36247190-DD05-44B7-A2A1-3BA8C58886A8}" type="presOf" srcId="{D1452693-3C44-44A7-A2F6-4322A6B91A69}" destId="{218DACB0-A752-427B-A1CD-BBA9F1A3F9BC}" srcOrd="0" destOrd="0" presId="urn:microsoft.com/office/officeart/2005/8/layout/default"/>
    <dgm:cxn modelId="{1101A892-3C09-42F7-9001-9BBD9756DE01}" type="presOf" srcId="{E6F31108-F09F-4605-898E-C96778AD5C59}" destId="{57C7758B-CB94-4AFA-B7D7-7B6C4B82F62B}" srcOrd="0" destOrd="0" presId="urn:microsoft.com/office/officeart/2005/8/layout/default"/>
    <dgm:cxn modelId="{A9C287D1-58FF-49B9-B8E8-8C523769BE24}" srcId="{80365840-947C-4C34-805E-BC69C6D92C3B}" destId="{D336D2AF-7AA0-43B3-A2BB-80DB99D8273C}" srcOrd="7" destOrd="0" parTransId="{4DFAC704-C3C0-499E-B8FE-3215A1499015}" sibTransId="{B5C1F24D-9078-47CF-9121-61487B035C1B}"/>
    <dgm:cxn modelId="{B77709D8-84CD-4B4D-A6BF-2D7AC657D3CE}" srcId="{80365840-947C-4C34-805E-BC69C6D92C3B}" destId="{2B07CDE8-2407-4F33-ADBD-D6CBA915DAD4}" srcOrd="3" destOrd="0" parTransId="{C3E112FB-3195-4F37-9551-BFCCCEBB4E24}" sibTransId="{772151A0-EEE8-488F-8D55-CF4A0A90CA42}"/>
    <dgm:cxn modelId="{89DC1ED8-497D-4FBA-B0D9-FC39531BBBC3}" type="presOf" srcId="{73EF929A-E2F4-4E52-B4C8-95CAEDBAF342}" destId="{D75DAB47-2FAA-4338-B94F-8BE46F718254}" srcOrd="0" destOrd="0" presId="urn:microsoft.com/office/officeart/2005/8/layout/default"/>
    <dgm:cxn modelId="{3D9B2AEB-DAAA-4626-9840-B65993AA0870}" type="presOf" srcId="{1D6AEBDF-253E-48C7-AE36-555B649DDA9D}" destId="{F9D39E0D-2B70-4104-80F3-2746105ABD54}" srcOrd="0" destOrd="0" presId="urn:microsoft.com/office/officeart/2005/8/layout/default"/>
    <dgm:cxn modelId="{2AB123C8-DD88-4E39-ACD0-F8A7BB82CE12}" type="presParOf" srcId="{809BF88C-9A01-4B5C-870B-92DA2A0D4082}" destId="{218DACB0-A752-427B-A1CD-BBA9F1A3F9BC}" srcOrd="0" destOrd="0" presId="urn:microsoft.com/office/officeart/2005/8/layout/default"/>
    <dgm:cxn modelId="{961C1DE4-EDBE-417A-9938-13F8F7DA69B2}" type="presParOf" srcId="{809BF88C-9A01-4B5C-870B-92DA2A0D4082}" destId="{678235C1-95A1-4276-978D-7B03D6524786}" srcOrd="1" destOrd="0" presId="urn:microsoft.com/office/officeart/2005/8/layout/default"/>
    <dgm:cxn modelId="{9BA69F1A-2971-46E7-BF85-C3C553FB80AB}" type="presParOf" srcId="{809BF88C-9A01-4B5C-870B-92DA2A0D4082}" destId="{05D17986-CD11-419B-9A9B-37C0005FAAB0}" srcOrd="2" destOrd="0" presId="urn:microsoft.com/office/officeart/2005/8/layout/default"/>
    <dgm:cxn modelId="{15F94587-FB54-42DF-82AC-97FCA35DBAB4}" type="presParOf" srcId="{809BF88C-9A01-4B5C-870B-92DA2A0D4082}" destId="{62D4A487-03D3-41F2-B3A1-107E79FA096E}" srcOrd="3" destOrd="0" presId="urn:microsoft.com/office/officeart/2005/8/layout/default"/>
    <dgm:cxn modelId="{0A78F02F-A585-4935-8F20-853A5050E097}" type="presParOf" srcId="{809BF88C-9A01-4B5C-870B-92DA2A0D4082}" destId="{F9D39E0D-2B70-4104-80F3-2746105ABD54}" srcOrd="4" destOrd="0" presId="urn:microsoft.com/office/officeart/2005/8/layout/default"/>
    <dgm:cxn modelId="{C7411CFD-DE39-41C7-8FB2-6ED70EECB8DB}" type="presParOf" srcId="{809BF88C-9A01-4B5C-870B-92DA2A0D4082}" destId="{9C7C3EBD-E606-4909-BC44-8B7A4620395D}" srcOrd="5" destOrd="0" presId="urn:microsoft.com/office/officeart/2005/8/layout/default"/>
    <dgm:cxn modelId="{E0419DE7-520C-4757-92C6-6123F0047B70}" type="presParOf" srcId="{809BF88C-9A01-4B5C-870B-92DA2A0D4082}" destId="{9D0CBE9B-AEDD-45F6-B28E-EA3743FE4199}" srcOrd="6" destOrd="0" presId="urn:microsoft.com/office/officeart/2005/8/layout/default"/>
    <dgm:cxn modelId="{F4459A0E-104C-4DD7-9E5E-753F5E2206D1}" type="presParOf" srcId="{809BF88C-9A01-4B5C-870B-92DA2A0D4082}" destId="{F6CFED05-EEA7-49CE-A643-9E9BA53BE498}" srcOrd="7" destOrd="0" presId="urn:microsoft.com/office/officeart/2005/8/layout/default"/>
    <dgm:cxn modelId="{57027778-C896-4125-B55B-DD4B31257576}" type="presParOf" srcId="{809BF88C-9A01-4B5C-870B-92DA2A0D4082}" destId="{A0478BE9-FD3F-4549-9BE6-4668E3F46B04}" srcOrd="8" destOrd="0" presId="urn:microsoft.com/office/officeart/2005/8/layout/default"/>
    <dgm:cxn modelId="{CA7C2282-C187-47CE-8AF3-3AAB40BA2B37}" type="presParOf" srcId="{809BF88C-9A01-4B5C-870B-92DA2A0D4082}" destId="{68E8377A-85AE-4816-A13C-15CFC1914A93}" srcOrd="9" destOrd="0" presId="urn:microsoft.com/office/officeart/2005/8/layout/default"/>
    <dgm:cxn modelId="{E83DF18A-1F19-4731-8F03-37BB7CD2706A}" type="presParOf" srcId="{809BF88C-9A01-4B5C-870B-92DA2A0D4082}" destId="{D75DAB47-2FAA-4338-B94F-8BE46F718254}" srcOrd="10" destOrd="0" presId="urn:microsoft.com/office/officeart/2005/8/layout/default"/>
    <dgm:cxn modelId="{39917652-33F8-4187-92A3-B0864606319A}" type="presParOf" srcId="{809BF88C-9A01-4B5C-870B-92DA2A0D4082}" destId="{A984A968-0432-4607-8514-49A5A1590BD8}" srcOrd="11" destOrd="0" presId="urn:microsoft.com/office/officeart/2005/8/layout/default"/>
    <dgm:cxn modelId="{D17C9D91-21AC-4882-94CA-DD4603DFCD5E}" type="presParOf" srcId="{809BF88C-9A01-4B5C-870B-92DA2A0D4082}" destId="{57C7758B-CB94-4AFA-B7D7-7B6C4B82F62B}" srcOrd="12" destOrd="0" presId="urn:microsoft.com/office/officeart/2005/8/layout/default"/>
    <dgm:cxn modelId="{5A1FECD4-DA0A-4E92-8EEA-9BAEF17722E5}" type="presParOf" srcId="{809BF88C-9A01-4B5C-870B-92DA2A0D4082}" destId="{9D595E15-CBED-4409-81A4-BDC6461A1774}" srcOrd="13" destOrd="0" presId="urn:microsoft.com/office/officeart/2005/8/layout/default"/>
    <dgm:cxn modelId="{83F28506-81BA-4D5F-AAA3-B717C500B6F4}" type="presParOf" srcId="{809BF88C-9A01-4B5C-870B-92DA2A0D4082}" destId="{CD092E0D-DAD3-4A32-823F-7361A30BEFF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DACB0-A752-427B-A1CD-BBA9F1A3F9BC}">
      <dsp:nvSpPr>
        <dsp:cNvPr id="0" name=""/>
        <dsp:cNvSpPr/>
      </dsp:nvSpPr>
      <dsp:spPr>
        <a:xfrm>
          <a:off x="158365" y="1936"/>
          <a:ext cx="2434875" cy="1460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Lærelyst</a:t>
          </a:r>
          <a:endParaRPr lang="en-US" sz="2500" kern="1200"/>
        </a:p>
      </dsp:txBody>
      <dsp:txXfrm>
        <a:off x="158365" y="1936"/>
        <a:ext cx="2434875" cy="1460925"/>
      </dsp:txXfrm>
    </dsp:sp>
    <dsp:sp modelId="{05D17986-CD11-419B-9A9B-37C0005FAAB0}">
      <dsp:nvSpPr>
        <dsp:cNvPr id="0" name=""/>
        <dsp:cNvSpPr/>
      </dsp:nvSpPr>
      <dsp:spPr>
        <a:xfrm>
          <a:off x="2836729" y="1936"/>
          <a:ext cx="2434875" cy="1460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 err="1"/>
            <a:t>Elevane</a:t>
          </a:r>
          <a:r>
            <a:rPr lang="nb-NO" sz="2500" kern="1200" dirty="0"/>
            <a:t> sin </a:t>
          </a:r>
          <a:r>
            <a:rPr lang="nb-NO" sz="2500" kern="1200" dirty="0" err="1"/>
            <a:t>eigenvurdering</a:t>
          </a:r>
          <a:r>
            <a:rPr lang="nb-NO" sz="2500" kern="1200" dirty="0"/>
            <a:t> </a:t>
          </a:r>
          <a:endParaRPr lang="en-US" sz="2500" kern="1200" dirty="0"/>
        </a:p>
      </dsp:txBody>
      <dsp:txXfrm>
        <a:off x="2836729" y="1936"/>
        <a:ext cx="2434875" cy="1460925"/>
      </dsp:txXfrm>
    </dsp:sp>
    <dsp:sp modelId="{F9D39E0D-2B70-4104-80F3-2746105ABD54}">
      <dsp:nvSpPr>
        <dsp:cNvPr id="0" name=""/>
        <dsp:cNvSpPr/>
      </dsp:nvSpPr>
      <dsp:spPr>
        <a:xfrm>
          <a:off x="5515093" y="1936"/>
          <a:ext cx="2434875" cy="1460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 err="1"/>
            <a:t>Løpande</a:t>
          </a:r>
          <a:r>
            <a:rPr lang="nb-NO" sz="2500" kern="1200" dirty="0"/>
            <a:t> del av opplæringa </a:t>
          </a:r>
          <a:endParaRPr lang="en-US" sz="2500" kern="1200" dirty="0"/>
        </a:p>
      </dsp:txBody>
      <dsp:txXfrm>
        <a:off x="5515093" y="1936"/>
        <a:ext cx="2434875" cy="1460925"/>
      </dsp:txXfrm>
    </dsp:sp>
    <dsp:sp modelId="{9D0CBE9B-AEDD-45F6-B28E-EA3743FE4199}">
      <dsp:nvSpPr>
        <dsp:cNvPr id="0" name=""/>
        <dsp:cNvSpPr/>
      </dsp:nvSpPr>
      <dsp:spPr>
        <a:xfrm>
          <a:off x="158365" y="1706349"/>
          <a:ext cx="2434875" cy="1460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Vise kompetanse på </a:t>
          </a:r>
          <a:r>
            <a:rPr lang="nb-NO" sz="2500" kern="1200" dirty="0" err="1"/>
            <a:t>fleire</a:t>
          </a:r>
          <a:r>
            <a:rPr lang="nb-NO" sz="2500" kern="1200" dirty="0"/>
            <a:t> og varierte </a:t>
          </a:r>
          <a:r>
            <a:rPr lang="nb-NO" sz="2500" kern="1200" dirty="0" err="1"/>
            <a:t>måtar</a:t>
          </a:r>
          <a:endParaRPr lang="en-US" sz="2500" kern="1200" dirty="0"/>
        </a:p>
      </dsp:txBody>
      <dsp:txXfrm>
        <a:off x="158365" y="1706349"/>
        <a:ext cx="2434875" cy="1460925"/>
      </dsp:txXfrm>
    </dsp:sp>
    <dsp:sp modelId="{A0478BE9-FD3F-4549-9BE6-4668E3F46B04}">
      <dsp:nvSpPr>
        <dsp:cNvPr id="0" name=""/>
        <dsp:cNvSpPr/>
      </dsp:nvSpPr>
      <dsp:spPr>
        <a:xfrm>
          <a:off x="2836729" y="1706349"/>
          <a:ext cx="2434875" cy="1460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Jakte på kompetanse </a:t>
          </a:r>
          <a:endParaRPr lang="en-US" sz="2500" kern="1200" dirty="0"/>
        </a:p>
      </dsp:txBody>
      <dsp:txXfrm>
        <a:off x="2836729" y="1706349"/>
        <a:ext cx="2434875" cy="1460925"/>
      </dsp:txXfrm>
    </dsp:sp>
    <dsp:sp modelId="{D75DAB47-2FAA-4338-B94F-8BE46F718254}">
      <dsp:nvSpPr>
        <dsp:cNvPr id="0" name=""/>
        <dsp:cNvSpPr/>
      </dsp:nvSpPr>
      <dsp:spPr>
        <a:xfrm>
          <a:off x="5515093" y="1706349"/>
          <a:ext cx="2434875" cy="1460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Lov til å prøve og feile</a:t>
          </a:r>
          <a:endParaRPr lang="en-US" sz="2500" kern="1200" dirty="0"/>
        </a:p>
      </dsp:txBody>
      <dsp:txXfrm>
        <a:off x="5515093" y="1706349"/>
        <a:ext cx="2434875" cy="1460925"/>
      </dsp:txXfrm>
    </dsp:sp>
    <dsp:sp modelId="{57C7758B-CB94-4AFA-B7D7-7B6C4B82F62B}">
      <dsp:nvSpPr>
        <dsp:cNvPr id="0" name=""/>
        <dsp:cNvSpPr/>
      </dsp:nvSpPr>
      <dsp:spPr>
        <a:xfrm>
          <a:off x="1497547" y="3410762"/>
          <a:ext cx="2434875" cy="1460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Nye </a:t>
          </a:r>
          <a:r>
            <a:rPr lang="nb-NO" sz="2500" kern="1200" dirty="0" err="1"/>
            <a:t>eksamensformar</a:t>
          </a:r>
          <a:endParaRPr lang="en-US" sz="2500" kern="1200" dirty="0"/>
        </a:p>
      </dsp:txBody>
      <dsp:txXfrm>
        <a:off x="1497547" y="3410762"/>
        <a:ext cx="2434875" cy="1460925"/>
      </dsp:txXfrm>
    </dsp:sp>
    <dsp:sp modelId="{CD092E0D-DAD3-4A32-823F-7361A30BEFF1}">
      <dsp:nvSpPr>
        <dsp:cNvPr id="0" name=""/>
        <dsp:cNvSpPr/>
      </dsp:nvSpPr>
      <dsp:spPr>
        <a:xfrm>
          <a:off x="4175911" y="3410762"/>
          <a:ext cx="2434875" cy="1460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Klage på vurdering</a:t>
          </a:r>
          <a:endParaRPr lang="en-US" sz="2500" kern="1200" dirty="0"/>
        </a:p>
      </dsp:txBody>
      <dsp:txXfrm>
        <a:off x="4175911" y="3410762"/>
        <a:ext cx="2434875" cy="1460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E80E9E-677C-4828-B688-ED0F759C1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ACBA2B4-95A5-405A-903E-67C3604E3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1A8247-9139-4518-9EA0-C11B8779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5D857D-17AD-4977-A52E-F795D2C4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A711D8-FF1C-4734-9E39-2F6361A5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533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2870EA-6EF5-430E-A19D-51C0292E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19C1A24-A3DC-418F-97F7-878F31570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17ACC86-FCBE-4AD2-A432-0D6099DC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E845B0-0D36-4CA5-A781-7C3BDDED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9B267B-77D6-4F0F-8D5B-58A50528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789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375782B-B658-45C5-85D9-9176BBC4C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6CACDDD-B855-4760-A775-EA2BE4989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6C22C2-0B9F-4518-9202-95D11D52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24EE86-62C1-4937-88EA-997F95DB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222564-E51D-4FE1-B312-C2D51E09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221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D67684-4579-4002-8761-3E3BC9691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B2F4A4D-2673-44EB-B9C8-6C4FA9BDF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44CFF7-D720-4908-846F-B42AAB27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7F5387-7A5E-4AB6-B1F7-D9709756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B26AA6-F0FD-42F5-950C-5BD73904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0054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A1376E-2FB7-4C86-BC8B-66E6BDBA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9E232F-7EF5-494B-8E35-AC5F90293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49E0056-F6F0-48E2-86CB-B29EA729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7D37DA-91E1-46E4-A873-074EE44E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1A8969-16E6-42A5-B766-6D023E33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133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B320AE-2CEA-49DB-95C6-4E25C78C8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A1EEFE-59E4-4A56-B94C-FBA6E8BCE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FDD0E8-4964-454F-9410-3FB2AA74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ABB8DD-FD83-4BC1-AFAD-6ABD9538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62CBC2-3680-4F0D-B5D4-3BBF1320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8355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84170E-F713-4FDB-9496-0A9059C6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AA6FB9-5C54-40FD-A175-DA9221C39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95A93D6-3858-44E3-8311-0F5DD24CE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37A60D-6A95-40B8-BB3A-951A0849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7B00A9-5A8D-47CF-9857-3B56777B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E427F80-1420-47B8-A7A1-FD2D726D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094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3D5215-85A0-453A-858E-2CEDB23F2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665CFCA-1539-42E2-A232-8108A1BF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F99AC99-BC33-42E0-A042-D1F275105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0CD8E33-2A16-444C-BD8C-9F811D437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2707BF4-FFB2-448E-A62A-02249232E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CCE536D-B298-4DB9-A6BE-2FCB9014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10A32AE-91AF-4AE4-BCA6-C1D91D34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5B00EC8-B42F-4F5A-AA8B-C1160CDF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742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B1FD69-2283-4557-B426-801CFE10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6EA766E-6B9D-4B33-BC3A-FCA8ABF8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0C55DC7-B003-45DA-86EB-FC0BAA2F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89F9341-7AFF-4872-93A3-32381C78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1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5828B67-6429-4AD5-A4B0-687C51221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529FFD3-C156-4EF5-9305-FF9332DBE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5BE2ED5-DEA8-4529-81F8-D6B21401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9548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FE0E0A-657F-490E-8F26-0CA86CE3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3AEACE-D052-4C62-AFC4-09DD78B3B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6DCD3A3-FD60-41F4-8FA0-94C86A9D6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C9345D9-B898-4568-92E5-1331542B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E07FBE4-D4C2-4F45-8BC8-B246A905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B56A176-BF77-4039-A3F5-2FEE408AE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0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FECBE9-0B72-4D2A-A0EF-395AB355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F5D28C-A618-4D14-84DC-8447F7495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F9E35F-EE38-4324-83B3-E8E98B44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394A3A-E39C-4974-AFF4-715660D3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7E1D33-CAC3-42CA-99C7-50E6ABB54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00886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711FD8-558B-4B16-AD19-7B79A8768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8333742-1897-4D32-91DF-56BC4FB08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8C356F3-95BE-4284-8A7F-DE0D0C82B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5DA0477-29D4-414D-82FB-910A20EF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384945-4E60-4A24-84E2-314411A6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34BC6D-04AC-4714-B56C-D43CC943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7504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43CFDC-39A3-4001-B20D-66FC4FFE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CF0EC8-EF01-4827-BDFE-52D92D1BD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EE328A-8E1C-435A-ACDE-9D6300256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A102AD-AB52-4CB1-8DE1-63A374538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176D19-30CC-47A5-852F-C7910888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087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BBDD34F-14D1-4ABD-BF35-1DA2F397C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1C4FE13-4D7C-4472-8F5F-C5219CF76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AE4701-FC98-4B93-AFF3-582718CB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1A19F2-61FE-4D76-80FE-81076726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B1B8905-949B-41D2-B3D4-82D5A83E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597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20F64A-1A24-43A4-AB4C-CEE589DE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7DE7838-6438-4BED-9EBE-C23062DB5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5A5124-4FBB-469D-A083-FE30E685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8C6832-6DD9-45D4-BAD3-1A75A5D6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B396EE-062C-4713-B1B2-7C34437F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121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E5224D-3AC9-49E6-B082-5BC9096F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BAE069-33FB-4EAD-B3DC-BACDB8BFE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78004C-59B0-44A3-8A47-6605BD853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6B231C8-70EF-4B32-9FBC-39C92AF9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D35FA8-68F2-4477-9B87-FFD540BF8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CBAF382-3689-45FA-9562-7B8F8B61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370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659D2D-039B-4625-8FD7-80265D0E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5AB32C5-8EC9-4114-BE93-B08A66DAA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B7144B-76E3-4965-8AE2-A59088293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31B3AE4-366B-4B16-851F-4ABE45086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F51591A-8C65-479E-A8B8-B0FE33D1A0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7350201-CA43-4A76-A54C-E160345C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4A68242-6B4B-4A89-8CC3-05B37071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2C4FE5D-F246-49C8-9D14-349AF418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32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8DFC36-2E06-4B01-A9C2-EB9FB5B65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631072-A04E-4847-ACDA-33A7D6F9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A629FF-EF94-4F91-A3CD-5DDC96FE2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6F3F509-198E-472C-9190-386ECDA4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343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89D2751-B98E-4C3C-BFFB-CE42A0DD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1C2079F-54C5-4932-A752-0C1335F4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D860D8A-1C02-4E9E-9FD0-BABE052F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97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362123-672A-4626-86F5-053BC4FB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EFA2E0-68E4-4C9E-AC58-21845B1AE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390F3D9-7557-406A-A304-1FEFDB846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793CA77-E895-4B84-BCC0-BD9DE843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1805AD-A21C-4C24-A4CA-65F0018A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4A4400-7EC5-4A45-B2B9-29289449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665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E54EE8-DD71-4137-905B-9AF5DC20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905FFE7-1725-42E9-8B39-135F62320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69DE4CA-1DE6-4B9D-A618-6BCF647BF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B663FFB-EBC9-438B-B32E-9D0496A9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1851004-3BB7-474E-A0B3-9912B8279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B6B26F0-4B0A-4F28-AC6E-5F55EA595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280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4DA74B6-74D7-4273-8423-AEE2E4D90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9AF0C2B-B2D3-497A-92B9-6C760203E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F3E80B-E66B-47BF-B885-271708462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6910-50AD-4949-8FD7-F917485E7C52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886204-20D9-4EFA-8CF6-062426884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13C6F0-A1C6-4038-8E3D-A20358A01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DDC5-2317-4356-8AC7-C7ABB031FE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888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5FE71A2-1BEA-441E-9C3C-D9D6F5FF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7D34C0-14FD-47EF-B53E-F8A38FA53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0D1D16-9482-4380-8CBA-B86E0E241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245A9-9259-4591-9457-9C796CCC5036}" type="datetimeFigureOut">
              <a:rPr lang="nb-NO" smtClean="0"/>
              <a:t>06.09.2023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2D8D247-6289-4A29-9E02-8CC6C94BB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AFBF19-2309-44C4-B98E-E8581BFD4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F3EF-CE9C-446C-80B3-8EC5C445FA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286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llmobbing.n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421E323B-8A2E-4A1A-B498-21541A062E0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tdanning.no/" TargetMode="External"/><Relationship Id="rId2" Type="http://schemas.openxmlformats.org/officeDocument/2006/relationships/hyperlink" Target="https://www.vilbli.no/nb/nb/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estlandfylke.no/utdanning-og-karriere/elev/foresett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vestlandfylke.no/globalassets/utdanning-og-karriere/elev/inntak/sokjarhandboka_2023-202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D61B3C-41C5-48BA-A860-33458BD6E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8969"/>
            <a:ext cx="9144000" cy="323099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2795A72-80C7-4E24-9202-D990CC44D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085" y="4152206"/>
            <a:ext cx="10638971" cy="1856708"/>
          </a:xfrm>
        </p:spPr>
        <p:txBody>
          <a:bodyPr>
            <a:normAutofit/>
          </a:bodyPr>
          <a:lstStyle/>
          <a:p>
            <a:r>
              <a:rPr lang="nb-NO" sz="5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Foreldremøte </a:t>
            </a:r>
          </a:p>
          <a:p>
            <a:r>
              <a:rPr lang="nb-NO" sz="5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Garnes </a:t>
            </a:r>
            <a:r>
              <a:rPr lang="nb-NO" sz="54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ungdomsskule</a:t>
            </a:r>
            <a:r>
              <a:rPr lang="nb-NO" sz="5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10. trinn</a:t>
            </a:r>
            <a:endParaRPr lang="nb-NO" sz="5400" b="1" dirty="0"/>
          </a:p>
        </p:txBody>
      </p:sp>
      <p:pic>
        <p:nvPicPr>
          <p:cNvPr id="6" name="Bilde 5" descr="Et bilde som inneholder utendørs, himmel, fjell, småby&#10;&#10;Automatisk generert beskrivelse">
            <a:extLst>
              <a:ext uri="{FF2B5EF4-FFF2-40B4-BE49-F238E27FC236}">
                <a16:creationId xmlns:a16="http://schemas.microsoft.com/office/drawing/2014/main" id="{A0201707-0F1D-45A8-96D2-35F1F359A48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44" y="278969"/>
            <a:ext cx="5161851" cy="387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5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236419-C569-4379-BC58-A1D38C3A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781504"/>
          </a:xfrm>
        </p:spPr>
        <p:txBody>
          <a:bodyPr/>
          <a:lstStyle/>
          <a:p>
            <a:r>
              <a:rPr lang="nb-NO" dirty="0" err="1"/>
              <a:t>Lærare</a:t>
            </a:r>
            <a:r>
              <a:rPr lang="nb-NO" dirty="0"/>
              <a:t> på trinnet: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797BFC-364D-404B-9AC4-74D769695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321"/>
            <a:ext cx="10515600" cy="522564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b-NO" sz="5100" dirty="0"/>
          </a:p>
          <a:p>
            <a:pPr marL="0" indent="0">
              <a:buNone/>
            </a:pPr>
            <a:r>
              <a:rPr lang="nb-NO" sz="5100" dirty="0"/>
              <a:t>10A: Isabelle Olsen og Rune Gunnarskog</a:t>
            </a:r>
          </a:p>
          <a:p>
            <a:pPr marL="0" indent="0">
              <a:buNone/>
            </a:pPr>
            <a:r>
              <a:rPr lang="nb-NO" sz="5100" dirty="0"/>
              <a:t>10B: Per Olsen og Elisabet Vevatne ( Tone Valestrand blir med på møtet)</a:t>
            </a:r>
          </a:p>
          <a:p>
            <a:pPr marL="0" indent="0">
              <a:buNone/>
            </a:pPr>
            <a:r>
              <a:rPr lang="nb-NO" sz="5100" dirty="0"/>
              <a:t>10C: Preben Vik og Renate Jokiel</a:t>
            </a:r>
          </a:p>
          <a:p>
            <a:pPr marL="0" indent="0">
              <a:buNone/>
            </a:pPr>
            <a:r>
              <a:rPr lang="nb-NO" sz="5100" dirty="0"/>
              <a:t>10D: Bjørn Vihovde og Hedvig Aardal</a:t>
            </a:r>
          </a:p>
          <a:p>
            <a:pPr marL="0" indent="0">
              <a:buNone/>
            </a:pPr>
            <a:r>
              <a:rPr lang="nb-NO" sz="5100" dirty="0"/>
              <a:t>10E: Nynke Leijstra og Kenneth Flatabø</a:t>
            </a:r>
          </a:p>
          <a:p>
            <a:pPr marL="0" indent="0">
              <a:buNone/>
            </a:pPr>
            <a:r>
              <a:rPr lang="nb-NO" sz="5100" dirty="0"/>
              <a:t>10F: Kristian Sæle og Gabriel Criales</a:t>
            </a:r>
          </a:p>
          <a:p>
            <a:pPr marL="0" indent="0">
              <a:buNone/>
            </a:pPr>
            <a:endParaRPr lang="nb-NO" sz="5100" dirty="0"/>
          </a:p>
          <a:p>
            <a:pPr marL="0" indent="0">
              <a:buNone/>
            </a:pPr>
            <a:r>
              <a:rPr lang="nb-NO" sz="5100" dirty="0"/>
              <a:t>Monika Kløvtveit, </a:t>
            </a:r>
            <a:r>
              <a:rPr lang="nb-NO" sz="5100" dirty="0" err="1"/>
              <a:t>rådgjevar</a:t>
            </a:r>
            <a:r>
              <a:rPr lang="nb-NO" sz="5100" dirty="0"/>
              <a:t>, </a:t>
            </a:r>
            <a:r>
              <a:rPr lang="nb-NO" sz="5100" dirty="0" err="1"/>
              <a:t>faglærar</a:t>
            </a:r>
            <a:r>
              <a:rPr lang="nb-NO" sz="5100" dirty="0"/>
              <a:t> norsk og produksjon for scene</a:t>
            </a:r>
          </a:p>
          <a:p>
            <a:pPr marL="0" indent="0">
              <a:buNone/>
            </a:pPr>
            <a:r>
              <a:rPr lang="nb-NO" sz="5100" dirty="0"/>
              <a:t>Tone Valestrand, </a:t>
            </a:r>
            <a:r>
              <a:rPr lang="nb-NO" sz="5100" dirty="0" err="1"/>
              <a:t>faglærar</a:t>
            </a:r>
            <a:r>
              <a:rPr lang="nb-NO" sz="5100" dirty="0"/>
              <a:t> norsk, mat og helse, Innsats for andre</a:t>
            </a:r>
          </a:p>
          <a:p>
            <a:pPr marL="0" indent="0">
              <a:buNone/>
            </a:pPr>
            <a:r>
              <a:rPr lang="nb-NO" sz="5100" dirty="0"/>
              <a:t>Richard Grøndal, </a:t>
            </a:r>
            <a:r>
              <a:rPr lang="nb-NO" sz="5100" dirty="0" err="1"/>
              <a:t>faglærar</a:t>
            </a:r>
            <a:r>
              <a:rPr lang="nb-NO" sz="5100" dirty="0"/>
              <a:t> mat og helse, kroppsøving, fysisk aktivitet og helse.</a:t>
            </a:r>
          </a:p>
          <a:p>
            <a:pPr marL="0" indent="0">
              <a:buNone/>
            </a:pPr>
            <a:r>
              <a:rPr lang="nb-NO" sz="5100" dirty="0"/>
              <a:t>Bente Sundfjord, </a:t>
            </a:r>
            <a:r>
              <a:rPr lang="nb-NO" sz="5100" dirty="0" err="1"/>
              <a:t>avdelingsleiar</a:t>
            </a:r>
            <a:r>
              <a:rPr lang="nb-NO" sz="5100" dirty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5100" dirty="0"/>
              <a:t>10A rom P237, 10B P227, 10C P215, 10D P220, 10E P230</a:t>
            </a:r>
          </a:p>
        </p:txBody>
      </p:sp>
    </p:spTree>
    <p:extLst>
      <p:ext uri="{BB962C8B-B14F-4D97-AF65-F5344CB8AC3E}">
        <p14:creationId xmlns:p14="http://schemas.microsoft.com/office/powerpoint/2010/main" val="182838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4AFD51-EBA0-4A07-9DE7-95F13D26C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Fellesmøte: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01F639-4AD4-44A7-A84E-8FFB525C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4725534"/>
          </a:xfrm>
        </p:spPr>
        <p:txBody>
          <a:bodyPr>
            <a:normAutofit/>
          </a:bodyPr>
          <a:lstStyle/>
          <a:p>
            <a:r>
              <a:rPr lang="nb-NO" dirty="0"/>
              <a:t>Om opplæringslova §9a/ PALS</a:t>
            </a:r>
          </a:p>
          <a:p>
            <a:r>
              <a:rPr lang="nb-NO" dirty="0" err="1"/>
              <a:t>Ordensreglane</a:t>
            </a:r>
            <a:r>
              <a:rPr lang="nb-NO" dirty="0"/>
              <a:t> </a:t>
            </a:r>
          </a:p>
          <a:p>
            <a:r>
              <a:rPr lang="nb-NO" dirty="0"/>
              <a:t>Vurdering</a:t>
            </a:r>
          </a:p>
          <a:p>
            <a:r>
              <a:rPr lang="nb-NO" dirty="0"/>
              <a:t>Gratisskuleprinsippet</a:t>
            </a:r>
          </a:p>
          <a:p>
            <a:r>
              <a:rPr lang="nb-NO" dirty="0" err="1"/>
              <a:t>Helsesjukepleiar</a:t>
            </a:r>
            <a:r>
              <a:rPr lang="nb-NO" dirty="0"/>
              <a:t> </a:t>
            </a:r>
            <a:r>
              <a:rPr lang="nb-NO" dirty="0" err="1"/>
              <a:t>informerar</a:t>
            </a:r>
            <a:r>
              <a:rPr lang="nb-NO" dirty="0"/>
              <a:t> </a:t>
            </a:r>
          </a:p>
          <a:p>
            <a:r>
              <a:rPr lang="nb-NO" dirty="0"/>
              <a:t>Søknad til </a:t>
            </a:r>
            <a:r>
              <a:rPr lang="nb-NO" dirty="0" err="1"/>
              <a:t>videregåande</a:t>
            </a:r>
            <a:r>
              <a:rPr lang="nb-NO" dirty="0"/>
              <a:t> skule</a:t>
            </a:r>
          </a:p>
          <a:p>
            <a:r>
              <a:rPr lang="nb-NO" dirty="0"/>
              <a:t>Om foreldra sitt </a:t>
            </a:r>
            <a:r>
              <a:rPr lang="nb-NO" dirty="0" err="1"/>
              <a:t>arbeidsutval</a:t>
            </a:r>
            <a:r>
              <a:rPr lang="nb-NO" dirty="0"/>
              <a:t> (</a:t>
            </a:r>
            <a:r>
              <a:rPr lang="nb-NO" dirty="0" err="1"/>
              <a:t>Fau</a:t>
            </a:r>
            <a:r>
              <a:rPr lang="nb-NO" dirty="0"/>
              <a:t>)</a:t>
            </a:r>
          </a:p>
          <a:p>
            <a:r>
              <a:rPr lang="nb-NO" dirty="0"/>
              <a:t>Presentasjon av </a:t>
            </a:r>
            <a:r>
              <a:rPr lang="nb-NO" dirty="0" err="1"/>
              <a:t>lærarane</a:t>
            </a:r>
            <a:r>
              <a:rPr lang="nb-NO" dirty="0"/>
              <a:t> på trinnet. Vi går til klasserom.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755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3F93DDA-952E-4C43-B2E9-143C8A79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VURDERING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E602ED-333B-4076-B8EF-562619D18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26033"/>
            <a:ext cx="6096938" cy="4078635"/>
          </a:xfrm>
        </p:spPr>
        <p:txBody>
          <a:bodyPr>
            <a:normAutofit/>
          </a:bodyPr>
          <a:lstStyle/>
          <a:p>
            <a:r>
              <a:rPr lang="nb-NO" sz="2600" dirty="0"/>
              <a:t>LK 20 OG KOMPETANSEBEGREPET:</a:t>
            </a:r>
          </a:p>
          <a:p>
            <a:r>
              <a:rPr lang="nb-NO" sz="2600" dirty="0"/>
              <a:t>Kompetanse er å kunne tilegne seg og anvende kunnskaper  og ferdigheter til å mestre utfordringer og løse oppgaver i kjente og ukjente sammenhenger og situasjoner.</a:t>
            </a:r>
          </a:p>
          <a:p>
            <a:pPr marL="0" indent="0">
              <a:buNone/>
            </a:pPr>
            <a:r>
              <a:rPr lang="nb-NO" sz="2600" dirty="0"/>
              <a:t>   Kompetanse innebærer forståelse og      evne til refleksjon  og kritisk tenkning.</a:t>
            </a:r>
          </a:p>
          <a:p>
            <a:pPr marL="0" indent="0">
              <a:buNone/>
            </a:pPr>
            <a:endParaRPr lang="nb-NO" sz="2600" dirty="0"/>
          </a:p>
          <a:p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110277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754270-9AD8-4986-A7DD-577788FD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2099354" cy="1600200"/>
          </a:xfrm>
        </p:spPr>
        <p:txBody>
          <a:bodyPr/>
          <a:lstStyle/>
          <a:p>
            <a:r>
              <a:rPr lang="nb-NO" dirty="0"/>
              <a:t>Vurdering</a:t>
            </a:r>
          </a:p>
        </p:txBody>
      </p:sp>
      <p:graphicFrame>
        <p:nvGraphicFramePr>
          <p:cNvPr id="6" name="Plassholder for innhold 2">
            <a:extLst>
              <a:ext uri="{FF2B5EF4-FFF2-40B4-BE49-F238E27FC236}">
                <a16:creationId xmlns:a16="http://schemas.microsoft.com/office/drawing/2014/main" id="{04DCC280-6585-41BA-841F-C4FC092F91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75738"/>
              </p:ext>
            </p:extLst>
          </p:nvPr>
        </p:nvGraphicFramePr>
        <p:xfrm>
          <a:off x="3247053" y="987425"/>
          <a:ext cx="8108335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FB48CD2-85DD-49A2-ADBB-845B15276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2099355" cy="3811588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   </a:t>
            </a:r>
            <a:r>
              <a:rPr lang="nb-NO" dirty="0" err="1"/>
              <a:t>Endringar</a:t>
            </a:r>
            <a:r>
              <a:rPr lang="nb-NO" dirty="0"/>
              <a:t> i LK 20</a:t>
            </a:r>
          </a:p>
        </p:txBody>
      </p:sp>
    </p:spTree>
    <p:extLst>
      <p:ext uri="{BB962C8B-B14F-4D97-AF65-F5344CB8AC3E}">
        <p14:creationId xmlns:p14="http://schemas.microsoft.com/office/powerpoint/2010/main" val="19737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BB7CCF-7193-430B-92C3-31A30E087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sz="5400" dirty="0">
                <a:latin typeface="+mn-lt"/>
              </a:rPr>
            </a:br>
            <a:r>
              <a:rPr lang="nb-NO" sz="5400" dirty="0">
                <a:latin typeface="+mn-lt"/>
              </a:rPr>
              <a:t>Retten til </a:t>
            </a:r>
            <a:r>
              <a:rPr lang="nb-NO" sz="5400" dirty="0" err="1">
                <a:latin typeface="+mn-lt"/>
              </a:rPr>
              <a:t>eit</a:t>
            </a:r>
            <a:r>
              <a:rPr lang="nb-NO" sz="5400" dirty="0">
                <a:latin typeface="+mn-lt"/>
              </a:rPr>
              <a:t> trygt og godt </a:t>
            </a:r>
            <a:r>
              <a:rPr lang="nb-NO" sz="5400" dirty="0" err="1">
                <a:latin typeface="+mn-lt"/>
              </a:rPr>
              <a:t>skulemiljø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3B850C-94EC-4A82-87DC-D805F0DAE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420427"/>
            <a:ext cx="10515600" cy="4429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sz="5000" dirty="0"/>
          </a:p>
          <a:p>
            <a:r>
              <a:rPr lang="nb-NO" sz="5000" dirty="0"/>
              <a:t>§ 9A i Opplæringslova</a:t>
            </a:r>
          </a:p>
          <a:p>
            <a:r>
              <a:rPr lang="nb-NO" sz="5000" dirty="0"/>
              <a:t>På </a:t>
            </a:r>
            <a:r>
              <a:rPr lang="nb-NO" sz="5000" u="sng" dirty="0">
                <a:hlinkClick r:id="rId2"/>
              </a:rPr>
              <a:t>www.nullmobbing.no</a:t>
            </a:r>
            <a:r>
              <a:rPr lang="nb-NO" sz="5000" dirty="0"/>
              <a:t> finn du informasjon om hvilke </a:t>
            </a:r>
            <a:r>
              <a:rPr lang="nb-NO" sz="5000" dirty="0" err="1"/>
              <a:t>rettar</a:t>
            </a:r>
            <a:r>
              <a:rPr lang="nb-NO" sz="5000" dirty="0"/>
              <a:t> </a:t>
            </a:r>
            <a:r>
              <a:rPr lang="nb-NO" sz="5000" dirty="0" err="1"/>
              <a:t>elevar</a:t>
            </a:r>
            <a:r>
              <a:rPr lang="nb-NO" sz="5000" dirty="0"/>
              <a:t> og foreldre har, og kva </a:t>
            </a:r>
            <a:r>
              <a:rPr lang="nb-NO" sz="5000" dirty="0" err="1"/>
              <a:t>ein</a:t>
            </a:r>
            <a:r>
              <a:rPr lang="nb-NO" sz="5000" dirty="0"/>
              <a:t> kan </a:t>
            </a:r>
            <a:r>
              <a:rPr lang="nb-NO" sz="5000" dirty="0" err="1"/>
              <a:t>gjere</a:t>
            </a:r>
            <a:r>
              <a:rPr lang="nb-NO" sz="5000" dirty="0"/>
              <a:t> dersom </a:t>
            </a:r>
            <a:r>
              <a:rPr lang="nb-NO" sz="5000" dirty="0" err="1"/>
              <a:t>ein</a:t>
            </a:r>
            <a:r>
              <a:rPr lang="nb-NO" sz="5000" dirty="0"/>
              <a:t> elev opplever mobbing. 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446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2ACF35-79AB-4263-8D90-8EB53402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1657"/>
            <a:ext cx="10515600" cy="691318"/>
          </a:xfrm>
        </p:spPr>
        <p:txBody>
          <a:bodyPr>
            <a:noAutofit/>
          </a:bodyPr>
          <a:lstStyle/>
          <a:p>
            <a:r>
              <a:rPr lang="nb-NO" sz="5400" dirty="0">
                <a:latin typeface="+mn-lt"/>
              </a:rPr>
              <a:t>Annan info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C66675-8671-4980-8FE1-AE74D2C2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225"/>
            <a:ext cx="10515600" cy="4553195"/>
          </a:xfrm>
        </p:spPr>
        <p:txBody>
          <a:bodyPr>
            <a:normAutofit/>
          </a:bodyPr>
          <a:lstStyle/>
          <a:p>
            <a:r>
              <a:rPr lang="nb-NO" sz="4400" dirty="0"/>
              <a:t>Gratisskuleprinsippet</a:t>
            </a:r>
          </a:p>
          <a:p>
            <a:r>
              <a:rPr lang="nb-NO" sz="4400" dirty="0" err="1"/>
              <a:t>Skulen</a:t>
            </a:r>
            <a:r>
              <a:rPr lang="nb-NO" sz="4400" dirty="0"/>
              <a:t> sin heimeside </a:t>
            </a:r>
            <a:r>
              <a:rPr lang="nb-NO" sz="3200" dirty="0"/>
              <a:t>Informasjon, </a:t>
            </a:r>
            <a:r>
              <a:rPr lang="nb-NO" sz="3200" dirty="0" err="1"/>
              <a:t>arbeidsplanar</a:t>
            </a:r>
            <a:r>
              <a:rPr lang="nb-NO" sz="3200" dirty="0"/>
              <a:t>, </a:t>
            </a:r>
            <a:r>
              <a:rPr lang="nb-NO" sz="3200" dirty="0" err="1"/>
              <a:t>skulerute</a:t>
            </a:r>
            <a:r>
              <a:rPr lang="nb-NO" sz="3200" dirty="0"/>
              <a:t> og kontaktskjema. </a:t>
            </a:r>
          </a:p>
          <a:p>
            <a:r>
              <a:rPr lang="nb-NO" sz="4400" dirty="0"/>
              <a:t>Klassekontakt, </a:t>
            </a:r>
            <a:r>
              <a:rPr lang="nb-NO" sz="4400" dirty="0" err="1"/>
              <a:t>fau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506715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429C83-4C45-3CA7-A17E-274A7A02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36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Skolehelsetjenesten</a:t>
            </a:r>
            <a:r>
              <a:rPr lang="nb-NO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3600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Garnes ungdomsskule</a:t>
            </a:r>
            <a:br>
              <a:rPr lang="nb-NO" sz="1800" b="1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4000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Helsesykepleier Irmelin Eikefet Knudsen</a:t>
            </a:r>
            <a:br>
              <a:rPr lang="nb-NO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4000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nb-NO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4000" dirty="0">
                <a:effectLst/>
                <a:highlight>
                  <a:srgbClr val="FFFF00"/>
                </a:highlight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Tilstede HVER DAG </a:t>
            </a:r>
            <a:r>
              <a:rPr lang="nb-NO" sz="4000" dirty="0">
                <a:effectLst/>
                <a:highlight>
                  <a:srgbClr val="FFFF00"/>
                </a:highlight>
                <a:latin typeface="Segoe UI Emoji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  <a:sym typeface="Segoe UI Emoji" panose="020B0502040204020203" pitchFamily="34" charset="0"/>
              </a:rPr>
              <a:t>😊</a:t>
            </a:r>
            <a:br>
              <a:rPr lang="nb-NO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4000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nb-NO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4000" dirty="0">
                <a:effectLst/>
                <a:latin typeface="Amasis MT Pro" panose="020405040500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Kan også kontaktes på mobil 40 81 67 53 (besvares mellom 08.00-15.00)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036DF290-E591-2369-A20E-F6284211FC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1669" y="5057775"/>
            <a:ext cx="1119188" cy="1119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659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BD9C21-F611-4D89-A546-1A87921D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Innsøking </a:t>
            </a:r>
            <a:r>
              <a:rPr lang="nb-NO" dirty="0" err="1"/>
              <a:t>vidaregåande</a:t>
            </a:r>
            <a:r>
              <a:rPr lang="nb-NO" dirty="0"/>
              <a:t> opplæring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E0A12A-C4C3-4C02-99C8-31502753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46943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Faget </a:t>
            </a:r>
            <a:r>
              <a:rPr lang="nb-NO" dirty="0" err="1"/>
              <a:t>Utdanningsval</a:t>
            </a:r>
            <a:r>
              <a:rPr lang="nb-NO" dirty="0"/>
              <a:t> </a:t>
            </a:r>
            <a:r>
              <a:rPr lang="nb-NO" dirty="0" err="1"/>
              <a:t>annan</a:t>
            </a:r>
            <a:r>
              <a:rPr lang="nb-NO" dirty="0"/>
              <a:t> kvar veke</a:t>
            </a:r>
          </a:p>
          <a:p>
            <a:pPr marL="0" indent="0">
              <a:buNone/>
            </a:pPr>
            <a:r>
              <a:rPr lang="nb-NO" dirty="0"/>
              <a:t>Utdanningsmesse og utprøvingsdag</a:t>
            </a:r>
          </a:p>
          <a:p>
            <a:pPr marL="0" indent="0">
              <a:buNone/>
            </a:pPr>
            <a:r>
              <a:rPr lang="nb-NO" dirty="0"/>
              <a:t>Velge mellom 15 utdanningsprogram</a:t>
            </a:r>
          </a:p>
          <a:p>
            <a:pPr marL="0" indent="0">
              <a:buNone/>
            </a:pPr>
            <a:r>
              <a:rPr lang="nb-NO" dirty="0"/>
              <a:t>5 </a:t>
            </a:r>
            <a:r>
              <a:rPr lang="nb-NO" dirty="0" err="1"/>
              <a:t>studieførebuande</a:t>
            </a:r>
            <a:r>
              <a:rPr lang="nb-NO" dirty="0"/>
              <a:t>, 10 yrkesfaglege</a:t>
            </a:r>
          </a:p>
          <a:p>
            <a:pPr marL="0" indent="0">
              <a:buNone/>
            </a:pPr>
            <a:r>
              <a:rPr lang="nb-NO" dirty="0"/>
              <a:t>Vilbli.no </a:t>
            </a:r>
            <a:r>
              <a:rPr lang="nb-NO" dirty="0">
                <a:hlinkClick r:id="rId2"/>
              </a:rPr>
              <a:t>https://www.vilbli.no/nb/nb/no</a:t>
            </a:r>
            <a:r>
              <a:rPr lang="nb-NO" dirty="0"/>
              <a:t>. Informasjon på mange språk.</a:t>
            </a:r>
          </a:p>
          <a:p>
            <a:pPr marL="0" indent="0">
              <a:buNone/>
            </a:pPr>
            <a:r>
              <a:rPr lang="nb-NO" dirty="0"/>
              <a:t>Utdanning.no </a:t>
            </a:r>
            <a:r>
              <a:rPr lang="nb-NO" dirty="0">
                <a:hlinkClick r:id="rId3"/>
              </a:rPr>
              <a:t>https://utdanning.no/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Vlfk.no </a:t>
            </a:r>
            <a:r>
              <a:rPr lang="nb-NO" dirty="0">
                <a:hlinkClick r:id="rId4"/>
              </a:rPr>
              <a:t>https://www.vestlandfylke.no/utdanning-og-karriere/elev/foresette/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Søknadsfrist ordinær 1. mars </a:t>
            </a:r>
          </a:p>
          <a:p>
            <a:pPr marL="0" indent="0">
              <a:buNone/>
            </a:pPr>
            <a:r>
              <a:rPr lang="nb-NO" dirty="0"/>
              <a:t>Elevene søker digitalt i Vigo.no, alle treng </a:t>
            </a:r>
            <a:r>
              <a:rPr lang="nb-NO" dirty="0" err="1"/>
              <a:t>Minid</a:t>
            </a:r>
            <a:r>
              <a:rPr lang="nb-NO" dirty="0"/>
              <a:t> eller </a:t>
            </a:r>
            <a:r>
              <a:rPr lang="nb-NO" dirty="0" err="1"/>
              <a:t>Bankid</a:t>
            </a:r>
            <a:r>
              <a:rPr lang="nb-NO" dirty="0"/>
              <a:t>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464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53B05E-0FAA-0A7A-8A69-620F1460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r>
              <a:rPr lang="nb-NO" dirty="0" err="1"/>
              <a:t>Søkjarhandboka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8F7198-C6A6-5855-3AE9-2C61797FA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946"/>
            <a:ext cx="10515600" cy="5797684"/>
          </a:xfrm>
        </p:spPr>
        <p:txBody>
          <a:bodyPr>
            <a:normAutofit fontScale="92500" lnSpcReduction="20000"/>
          </a:bodyPr>
          <a:lstStyle/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endParaRPr lang="nb-NO" dirty="0">
              <a:hlinkClick r:id="rId2"/>
            </a:endParaRPr>
          </a:p>
          <a:p>
            <a:r>
              <a:rPr lang="nb-NO" dirty="0">
                <a:hlinkClick r:id="rId2"/>
              </a:rPr>
              <a:t>https://www.vestlandfylke.no/globalassets/utdanning-og-karriere/elev/inntak/sokjarhandboka_2023-2024.pdf</a:t>
            </a:r>
            <a:endParaRPr lang="nb-NO" dirty="0"/>
          </a:p>
          <a:p>
            <a:endParaRPr lang="nb-NO" dirty="0"/>
          </a:p>
        </p:txBody>
      </p:sp>
      <p:pic>
        <p:nvPicPr>
          <p:cNvPr id="5" name="Bilde 4" descr="Et bilde som inneholder tekst, skjermbilde, Font">
            <a:extLst>
              <a:ext uri="{FF2B5EF4-FFF2-40B4-BE49-F238E27FC236}">
                <a16:creationId xmlns:a16="http://schemas.microsoft.com/office/drawing/2014/main" id="{369CBE49-37E1-B4CB-53D5-FFA13EEA6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542" y="165370"/>
            <a:ext cx="5509497" cy="544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99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457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Amasis MT Pro</vt:lpstr>
      <vt:lpstr>Arial</vt:lpstr>
      <vt:lpstr>Calibri</vt:lpstr>
      <vt:lpstr>Calibri Light</vt:lpstr>
      <vt:lpstr>Segoe UI Emoji</vt:lpstr>
      <vt:lpstr>Office-tema</vt:lpstr>
      <vt:lpstr>1_Office-tema</vt:lpstr>
      <vt:lpstr>PowerPoint-presentasjon</vt:lpstr>
      <vt:lpstr>Fellesmøte:</vt:lpstr>
      <vt:lpstr>VURDERING</vt:lpstr>
      <vt:lpstr>Vurdering</vt:lpstr>
      <vt:lpstr> Retten til eit trygt og godt skulemiljø </vt:lpstr>
      <vt:lpstr>Annan info</vt:lpstr>
      <vt:lpstr>                   Skolehelsetjenesten, Garnes ungdomsskule     Helsesykepleier Irmelin Eikefet Knudsen   Tilstede HVER DAG 😊   Kan også kontaktes på mobil 40 81 67 53 (besvares mellom 08.00-15.00) </vt:lpstr>
      <vt:lpstr>Innsøking vidaregåande opplæring</vt:lpstr>
      <vt:lpstr>Søkjarhandboka</vt:lpstr>
      <vt:lpstr>Lærare på trinnet: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Sundfjord, Bente</dc:creator>
  <cp:lastModifiedBy>Sundfjord, Bente</cp:lastModifiedBy>
  <cp:revision>40</cp:revision>
  <dcterms:created xsi:type="dcterms:W3CDTF">2018-09-04T10:08:57Z</dcterms:created>
  <dcterms:modified xsi:type="dcterms:W3CDTF">2023-09-06T16:47:01Z</dcterms:modified>
</cp:coreProperties>
</file>