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4"/>
  </p:sldMasterIdLst>
  <p:notesMasterIdLst>
    <p:notesMasterId r:id="rId7"/>
  </p:notesMasterIdLst>
  <p:sldIdLst>
    <p:sldId id="256" r:id="rId5"/>
    <p:sldId id="257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34E0"/>
    <a:srgbClr val="BB34E0"/>
    <a:srgbClr val="E034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1CBD16-0793-C7AF-20C5-C598882E8C22}" v="252" dt="2024-11-15T09:53:10.597"/>
    <p1510:client id="{37C6B610-0FF3-48F2-E462-6B13EDD7B54F}" v="586" dt="2024-11-14T11:11:05.559"/>
    <p1510:client id="{DC330A85-843A-4C2D-C994-309386F9FC91}" v="109" dt="2024-11-15T06:59:59.556"/>
  </p1510:revLst>
</p1510:revInfo>
</file>

<file path=ppt/tableStyles.xml><?xml version="1.0" encoding="utf-8"?>
<a:tblStyleLst xmlns:a="http://schemas.openxmlformats.org/drawingml/2006/main" def="{092F9BEA-8DD3-498C-A4E9-A784124F7BDE}">
  <a:tblStyle styleId="{092F9BEA-8DD3-498C-A4E9-A784124F7BDE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>
          <a:top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</a:tcBdr>
      </a:tcStyle>
    </a:band1H>
    <a:band2H>
      <a:tcTxStyle b="off" i="off"/>
      <a:tcStyle>
        <a:tcBdr/>
      </a:tcStyle>
    </a:band2H>
    <a:band1V>
      <a:tcTxStyle b="off" i="off"/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1V>
    <a:band2V>
      <a:tcTxStyle b="off" i="off"/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</a:tcBdr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DDD9943C-8F17-4263-BD99-2E924C786F65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tcBdr/>
        <a:fill>
          <a:solidFill>
            <a:srgbClr val="D0DEEF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D0DEEF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C962B80F-9B86-4DC2-B291-5DCFEE263AC8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CECE7"/>
          </a:solidFill>
        </a:fill>
      </a:tcStyle>
    </a:wholeTbl>
    <a:band1H>
      <a:tcTxStyle b="off" i="off"/>
      <a:tcStyle>
        <a:tcBdr/>
        <a:fill>
          <a:solidFill>
            <a:srgbClr val="F8D6CC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F8D6CC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2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2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5996DB88-71D6-42C0-98B6-E9DFD72920AB}" styleName="Table_3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tcBdr/>
        <a:fill>
          <a:solidFill>
            <a:srgbClr val="D0DEEF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D0DEEF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5B9BD5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5B9BD5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lsen, Stian" userId="S::stian.karlsen@bergen.kommune.no::61f2c769-2476-458e-859d-cfd1000764b1" providerId="AD" clId="Web-{241CBD16-0793-C7AF-20C5-C598882E8C22}"/>
    <pc:docChg chg="modSld">
      <pc:chgData name="Karlsen, Stian" userId="S::stian.karlsen@bergen.kommune.no::61f2c769-2476-458e-859d-cfd1000764b1" providerId="AD" clId="Web-{241CBD16-0793-C7AF-20C5-C598882E8C22}" dt="2024-11-15T09:53:10.597" v="199"/>
      <pc:docMkLst>
        <pc:docMk/>
      </pc:docMkLst>
      <pc:sldChg chg="modSp">
        <pc:chgData name="Karlsen, Stian" userId="S::stian.karlsen@bergen.kommune.no::61f2c769-2476-458e-859d-cfd1000764b1" providerId="AD" clId="Web-{241CBD16-0793-C7AF-20C5-C598882E8C22}" dt="2024-11-15T09:37:12.438" v="11"/>
        <pc:sldMkLst>
          <pc:docMk/>
          <pc:sldMk cId="0" sldId="256"/>
        </pc:sldMkLst>
        <pc:graphicFrameChg chg="mod modGraphic">
          <ac:chgData name="Karlsen, Stian" userId="S::stian.karlsen@bergen.kommune.no::61f2c769-2476-458e-859d-cfd1000764b1" providerId="AD" clId="Web-{241CBD16-0793-C7AF-20C5-C598882E8C22}" dt="2024-11-15T09:37:12.438" v="11"/>
          <ac:graphicFrameMkLst>
            <pc:docMk/>
            <pc:sldMk cId="0" sldId="256"/>
            <ac:graphicFrameMk id="126" creationId="{00000000-0000-0000-0000-000000000000}"/>
          </ac:graphicFrameMkLst>
        </pc:graphicFrameChg>
      </pc:sldChg>
      <pc:sldChg chg="modSp">
        <pc:chgData name="Karlsen, Stian" userId="S::stian.karlsen@bergen.kommune.no::61f2c769-2476-458e-859d-cfd1000764b1" providerId="AD" clId="Web-{241CBD16-0793-C7AF-20C5-C598882E8C22}" dt="2024-11-15T09:53:10.597" v="199"/>
        <pc:sldMkLst>
          <pc:docMk/>
          <pc:sldMk cId="0" sldId="257"/>
        </pc:sldMkLst>
        <pc:graphicFrameChg chg="mod modGraphic">
          <ac:chgData name="Karlsen, Stian" userId="S::stian.karlsen@bergen.kommune.no::61f2c769-2476-458e-859d-cfd1000764b1" providerId="AD" clId="Web-{241CBD16-0793-C7AF-20C5-C598882E8C22}" dt="2024-11-15T09:53:10.597" v="199"/>
          <ac:graphicFrameMkLst>
            <pc:docMk/>
            <pc:sldMk cId="0" sldId="257"/>
            <ac:graphicFrameMk id="132" creationId="{00000000-0000-0000-0000-000000000000}"/>
          </ac:graphicFrameMkLst>
        </pc:graphicFrameChg>
        <pc:graphicFrameChg chg="mod modGraphic">
          <ac:chgData name="Karlsen, Stian" userId="S::stian.karlsen@bergen.kommune.no::61f2c769-2476-458e-859d-cfd1000764b1" providerId="AD" clId="Web-{241CBD16-0793-C7AF-20C5-C598882E8C22}" dt="2024-11-15T09:37:38.189" v="59"/>
          <ac:graphicFrameMkLst>
            <pc:docMk/>
            <pc:sldMk cId="0" sldId="257"/>
            <ac:graphicFrameMk id="137" creationId="{00000000-0000-0000-0000-000000000000}"/>
          </ac:graphicFrameMkLst>
        </pc:graphicFrameChg>
      </pc:sldChg>
    </pc:docChg>
  </pc:docChgLst>
  <pc:docChgLst>
    <pc:chgData name="Pedersen, Marit Pernille Friis" userId="S::marit.pedersen@bergen.kommune.no::35bbe378-2aab-4e0f-bd55-21311d53427b" providerId="AD" clId="Web-{ACC08493-9159-A034-3CA2-36DE7CFC0F25}"/>
    <pc:docChg chg="modSld">
      <pc:chgData name="Pedersen, Marit Pernille Friis" userId="S::marit.pedersen@bergen.kommune.no::35bbe378-2aab-4e0f-bd55-21311d53427b" providerId="AD" clId="Web-{ACC08493-9159-A034-3CA2-36DE7CFC0F25}" dt="2024-11-07T13:29:45.457" v="0" actId="14100"/>
      <pc:docMkLst>
        <pc:docMk/>
      </pc:docMkLst>
      <pc:sldChg chg="modSp">
        <pc:chgData name="Pedersen, Marit Pernille Friis" userId="S::marit.pedersen@bergen.kommune.no::35bbe378-2aab-4e0f-bd55-21311d53427b" providerId="AD" clId="Web-{ACC08493-9159-A034-3CA2-36DE7CFC0F25}" dt="2024-11-07T13:29:45.457" v="0" actId="14100"/>
        <pc:sldMkLst>
          <pc:docMk/>
          <pc:sldMk cId="0" sldId="256"/>
        </pc:sldMkLst>
      </pc:sldChg>
    </pc:docChg>
  </pc:docChgLst>
  <pc:docChgLst>
    <pc:chgData name="Karlsen, Stian" userId="S::stian.karlsen@bergen.kommune.no::61f2c769-2476-458e-859d-cfd1000764b1" providerId="AD" clId="Web-{B407611F-93D2-B758-704E-01896FF0295B}"/>
    <pc:docChg chg="modSld">
      <pc:chgData name="Karlsen, Stian" userId="S::stian.karlsen@bergen.kommune.no::61f2c769-2476-458e-859d-cfd1000764b1" providerId="AD" clId="Web-{B407611F-93D2-B758-704E-01896FF0295B}" dt="2024-11-01T07:03:15.518" v="326"/>
      <pc:docMkLst>
        <pc:docMk/>
      </pc:docMkLst>
      <pc:sldChg chg="delSp modSp">
        <pc:chgData name="Karlsen, Stian" userId="S::stian.karlsen@bergen.kommune.no::61f2c769-2476-458e-859d-cfd1000764b1" providerId="AD" clId="Web-{B407611F-93D2-B758-704E-01896FF0295B}" dt="2024-11-01T07:03:15.518" v="326"/>
        <pc:sldMkLst>
          <pc:docMk/>
          <pc:sldMk cId="0" sldId="256"/>
        </pc:sldMkLst>
        <pc:graphicFrameChg chg="mod modGraphic">
          <ac:chgData name="Karlsen, Stian" userId="S::stian.karlsen@bergen.kommune.no::61f2c769-2476-458e-859d-cfd1000764b1" providerId="AD" clId="Web-{B407611F-93D2-B758-704E-01896FF0295B}" dt="2024-11-01T06:46:03.742" v="4"/>
          <ac:graphicFrameMkLst>
            <pc:docMk/>
            <pc:sldMk cId="0" sldId="256"/>
            <ac:graphicFrameMk id="125" creationId="{00000000-0000-0000-0000-000000000000}"/>
          </ac:graphicFrameMkLst>
        </pc:graphicFrameChg>
        <pc:graphicFrameChg chg="mod modGraphic">
          <ac:chgData name="Karlsen, Stian" userId="S::stian.karlsen@bergen.kommune.no::61f2c769-2476-458e-859d-cfd1000764b1" providerId="AD" clId="Web-{B407611F-93D2-B758-704E-01896FF0295B}" dt="2024-11-01T07:03:15.518" v="326"/>
          <ac:graphicFrameMkLst>
            <pc:docMk/>
            <pc:sldMk cId="0" sldId="256"/>
            <ac:graphicFrameMk id="126" creationId="{00000000-0000-0000-0000-000000000000}"/>
          </ac:graphicFrameMkLst>
        </pc:graphicFrameChg>
      </pc:sldChg>
      <pc:sldChg chg="delSp modSp">
        <pc:chgData name="Karlsen, Stian" userId="S::stian.karlsen@bergen.kommune.no::61f2c769-2476-458e-859d-cfd1000764b1" providerId="AD" clId="Web-{B407611F-93D2-B758-704E-01896FF0295B}" dt="2024-11-01T06:58:20.991" v="258"/>
        <pc:sldMkLst>
          <pc:docMk/>
          <pc:sldMk cId="0" sldId="257"/>
        </pc:sldMkLst>
        <pc:graphicFrameChg chg="mod modGraphic">
          <ac:chgData name="Karlsen, Stian" userId="S::stian.karlsen@bergen.kommune.no::61f2c769-2476-458e-859d-cfd1000764b1" providerId="AD" clId="Web-{B407611F-93D2-B758-704E-01896FF0295B}" dt="2024-11-01T06:58:20.991" v="258"/>
          <ac:graphicFrameMkLst>
            <pc:docMk/>
            <pc:sldMk cId="0" sldId="257"/>
            <ac:graphicFrameMk id="132" creationId="{00000000-0000-0000-0000-000000000000}"/>
          </ac:graphicFrameMkLst>
        </pc:graphicFrameChg>
        <pc:graphicFrameChg chg="mod modGraphic">
          <ac:chgData name="Karlsen, Stian" userId="S::stian.karlsen@bergen.kommune.no::61f2c769-2476-458e-859d-cfd1000764b1" providerId="AD" clId="Web-{B407611F-93D2-B758-704E-01896FF0295B}" dt="2024-11-01T06:57:58.943" v="256"/>
          <ac:graphicFrameMkLst>
            <pc:docMk/>
            <pc:sldMk cId="0" sldId="257"/>
            <ac:graphicFrameMk id="137" creationId="{00000000-0000-0000-0000-000000000000}"/>
          </ac:graphicFrameMkLst>
        </pc:graphicFrameChg>
      </pc:sldChg>
    </pc:docChg>
  </pc:docChgLst>
  <pc:docChgLst>
    <pc:chgData name="Pedersen, Marit Pernille Friis" userId="S::marit.pedersen@bergen.kommune.no::35bbe378-2aab-4e0f-bd55-21311d53427b" providerId="AD" clId="Web-{CC95BA7C-F51D-BC10-0D2D-A8A4B27AF15A}"/>
    <pc:docChg chg="modSld">
      <pc:chgData name="Pedersen, Marit Pernille Friis" userId="S::marit.pedersen@bergen.kommune.no::35bbe378-2aab-4e0f-bd55-21311d53427b" providerId="AD" clId="Web-{CC95BA7C-F51D-BC10-0D2D-A8A4B27AF15A}" dt="2024-10-17T10:05:46.958" v="227"/>
      <pc:docMkLst>
        <pc:docMk/>
      </pc:docMkLst>
      <pc:sldChg chg="modSp">
        <pc:chgData name="Pedersen, Marit Pernille Friis" userId="S::marit.pedersen@bergen.kommune.no::35bbe378-2aab-4e0f-bd55-21311d53427b" providerId="AD" clId="Web-{CC95BA7C-F51D-BC10-0D2D-A8A4B27AF15A}" dt="2024-10-17T09:58:26.537" v="35"/>
        <pc:sldMkLst>
          <pc:docMk/>
          <pc:sldMk cId="0" sldId="256"/>
        </pc:sldMkLst>
        <pc:graphicFrameChg chg="mod modGraphic">
          <ac:chgData name="Pedersen, Marit Pernille Friis" userId="S::marit.pedersen@bergen.kommune.no::35bbe378-2aab-4e0f-bd55-21311d53427b" providerId="AD" clId="Web-{CC95BA7C-F51D-BC10-0D2D-A8A4B27AF15A}" dt="2024-10-17T09:58:26.537" v="35"/>
          <ac:graphicFrameMkLst>
            <pc:docMk/>
            <pc:sldMk cId="0" sldId="256"/>
            <ac:graphicFrameMk id="125" creationId="{00000000-0000-0000-0000-000000000000}"/>
          </ac:graphicFrameMkLst>
        </pc:graphicFrameChg>
        <pc:graphicFrameChg chg="mod modGraphic">
          <ac:chgData name="Pedersen, Marit Pernille Friis" userId="S::marit.pedersen@bergen.kommune.no::35bbe378-2aab-4e0f-bd55-21311d53427b" providerId="AD" clId="Web-{CC95BA7C-F51D-BC10-0D2D-A8A4B27AF15A}" dt="2024-10-17T09:58:21.349" v="31"/>
          <ac:graphicFrameMkLst>
            <pc:docMk/>
            <pc:sldMk cId="0" sldId="256"/>
            <ac:graphicFrameMk id="126" creationId="{00000000-0000-0000-0000-000000000000}"/>
          </ac:graphicFrameMkLst>
        </pc:graphicFrameChg>
      </pc:sldChg>
      <pc:sldChg chg="modSp">
        <pc:chgData name="Pedersen, Marit Pernille Friis" userId="S::marit.pedersen@bergen.kommune.no::35bbe378-2aab-4e0f-bd55-21311d53427b" providerId="AD" clId="Web-{CC95BA7C-F51D-BC10-0D2D-A8A4B27AF15A}" dt="2024-10-17T10:05:46.958" v="227"/>
        <pc:sldMkLst>
          <pc:docMk/>
          <pc:sldMk cId="0" sldId="257"/>
        </pc:sldMkLst>
        <pc:graphicFrameChg chg="mod modGraphic">
          <ac:chgData name="Pedersen, Marit Pernille Friis" userId="S::marit.pedersen@bergen.kommune.no::35bbe378-2aab-4e0f-bd55-21311d53427b" providerId="AD" clId="Web-{CC95BA7C-F51D-BC10-0D2D-A8A4B27AF15A}" dt="2024-10-17T10:05:46.958" v="227"/>
          <ac:graphicFrameMkLst>
            <pc:docMk/>
            <pc:sldMk cId="0" sldId="257"/>
            <ac:graphicFrameMk id="133" creationId="{00000000-0000-0000-0000-000000000000}"/>
          </ac:graphicFrameMkLst>
        </pc:graphicFrameChg>
      </pc:sldChg>
    </pc:docChg>
  </pc:docChgLst>
  <pc:docChgLst>
    <pc:chgData name="Arvesen, Ottilia Vera Dordane Fryklund" userId="S::ottilia.arvesen@bergen.kommune.no::23c42d7f-3105-4111-b4f5-10f25d186133" providerId="AD" clId="Web-{E691D573-B77C-8A26-2D15-0B5741B7BE36}"/>
    <pc:docChg chg="modSld">
      <pc:chgData name="Arvesen, Ottilia Vera Dordane Fryklund" userId="S::ottilia.arvesen@bergen.kommune.no::23c42d7f-3105-4111-b4f5-10f25d186133" providerId="AD" clId="Web-{E691D573-B77C-8A26-2D15-0B5741B7BE36}" dt="2024-10-17T06:11:51.800" v="3"/>
      <pc:docMkLst>
        <pc:docMk/>
      </pc:docMkLst>
      <pc:sldChg chg="modSp">
        <pc:chgData name="Arvesen, Ottilia Vera Dordane Fryklund" userId="S::ottilia.arvesen@bergen.kommune.no::23c42d7f-3105-4111-b4f5-10f25d186133" providerId="AD" clId="Web-{E691D573-B77C-8A26-2D15-0B5741B7BE36}" dt="2024-10-17T06:11:51.800" v="3"/>
        <pc:sldMkLst>
          <pc:docMk/>
          <pc:sldMk cId="0" sldId="257"/>
        </pc:sldMkLst>
        <pc:graphicFrameChg chg="mod modGraphic">
          <ac:chgData name="Arvesen, Ottilia Vera Dordane Fryklund" userId="S::ottilia.arvesen@bergen.kommune.no::23c42d7f-3105-4111-b4f5-10f25d186133" providerId="AD" clId="Web-{E691D573-B77C-8A26-2D15-0B5741B7BE36}" dt="2024-10-17T06:11:51.800" v="3"/>
          <ac:graphicFrameMkLst>
            <pc:docMk/>
            <pc:sldMk cId="0" sldId="257"/>
            <ac:graphicFrameMk id="132" creationId="{00000000-0000-0000-0000-000000000000}"/>
          </ac:graphicFrameMkLst>
        </pc:graphicFrameChg>
      </pc:sldChg>
    </pc:docChg>
  </pc:docChgLst>
  <pc:docChgLst>
    <pc:chgData name="Karlsen, Stian" userId="S::stian.karlsen@bergen.kommune.no::61f2c769-2476-458e-859d-cfd1000764b1" providerId="AD" clId="Web-{80372507-EF8E-62EB-7E9F-F1CD0A445103}"/>
    <pc:docChg chg="modSld">
      <pc:chgData name="Karlsen, Stian" userId="S::stian.karlsen@bergen.kommune.no::61f2c769-2476-458e-859d-cfd1000764b1" providerId="AD" clId="Web-{80372507-EF8E-62EB-7E9F-F1CD0A445103}" dt="2024-10-18T13:05:29.381" v="184"/>
      <pc:docMkLst>
        <pc:docMk/>
      </pc:docMkLst>
      <pc:sldChg chg="modSp">
        <pc:chgData name="Karlsen, Stian" userId="S::stian.karlsen@bergen.kommune.no::61f2c769-2476-458e-859d-cfd1000764b1" providerId="AD" clId="Web-{80372507-EF8E-62EB-7E9F-F1CD0A445103}" dt="2024-10-18T13:05:29.381" v="184"/>
        <pc:sldMkLst>
          <pc:docMk/>
          <pc:sldMk cId="0" sldId="256"/>
        </pc:sldMkLst>
        <pc:graphicFrameChg chg="mod modGraphic">
          <ac:chgData name="Karlsen, Stian" userId="S::stian.karlsen@bergen.kommune.no::61f2c769-2476-458e-859d-cfd1000764b1" providerId="AD" clId="Web-{80372507-EF8E-62EB-7E9F-F1CD0A445103}" dt="2024-10-18T13:05:29.381" v="184"/>
          <ac:graphicFrameMkLst>
            <pc:docMk/>
            <pc:sldMk cId="0" sldId="256"/>
            <ac:graphicFrameMk id="126" creationId="{00000000-0000-0000-0000-000000000000}"/>
          </ac:graphicFrameMkLst>
        </pc:graphicFrameChg>
      </pc:sldChg>
      <pc:sldChg chg="modSp">
        <pc:chgData name="Karlsen, Stian" userId="S::stian.karlsen@bergen.kommune.no::61f2c769-2476-458e-859d-cfd1000764b1" providerId="AD" clId="Web-{80372507-EF8E-62EB-7E9F-F1CD0A445103}" dt="2024-10-18T13:05:02.458" v="152"/>
        <pc:sldMkLst>
          <pc:docMk/>
          <pc:sldMk cId="0" sldId="257"/>
        </pc:sldMkLst>
        <pc:graphicFrameChg chg="mod modGraphic">
          <ac:chgData name="Karlsen, Stian" userId="S::stian.karlsen@bergen.kommune.no::61f2c769-2476-458e-859d-cfd1000764b1" providerId="AD" clId="Web-{80372507-EF8E-62EB-7E9F-F1CD0A445103}" dt="2024-10-18T13:05:02.458" v="152"/>
          <ac:graphicFrameMkLst>
            <pc:docMk/>
            <pc:sldMk cId="0" sldId="257"/>
            <ac:graphicFrameMk id="134" creationId="{00000000-0000-0000-0000-000000000000}"/>
          </ac:graphicFrameMkLst>
        </pc:graphicFrameChg>
        <pc:graphicFrameChg chg="mod modGraphic">
          <ac:chgData name="Karlsen, Stian" userId="S::stian.karlsen@bergen.kommune.no::61f2c769-2476-458e-859d-cfd1000764b1" providerId="AD" clId="Web-{80372507-EF8E-62EB-7E9F-F1CD0A445103}" dt="2024-10-18T13:04:27.582" v="146"/>
          <ac:graphicFrameMkLst>
            <pc:docMk/>
            <pc:sldMk cId="0" sldId="257"/>
            <ac:graphicFrameMk id="137" creationId="{00000000-0000-0000-0000-000000000000}"/>
          </ac:graphicFrameMkLst>
        </pc:graphicFrameChg>
      </pc:sldChg>
    </pc:docChg>
  </pc:docChgLst>
  <pc:docChgLst>
    <pc:chgData name="Pedersen, Marit Pernille Friis" userId="S::marit.pedersen@bergen.kommune.no::35bbe378-2aab-4e0f-bd55-21311d53427b" providerId="AD" clId="Web-{77917A9C-FE62-FA1F-CEBA-310F769EDDD4}"/>
    <pc:docChg chg="modSld">
      <pc:chgData name="Pedersen, Marit Pernille Friis" userId="S::marit.pedersen@bergen.kommune.no::35bbe378-2aab-4e0f-bd55-21311d53427b" providerId="AD" clId="Web-{77917A9C-FE62-FA1F-CEBA-310F769EDDD4}" dt="2024-11-01T14:10:48.720" v="1134"/>
      <pc:docMkLst>
        <pc:docMk/>
      </pc:docMkLst>
      <pc:sldChg chg="addSp modSp">
        <pc:chgData name="Pedersen, Marit Pernille Friis" userId="S::marit.pedersen@bergen.kommune.no::35bbe378-2aab-4e0f-bd55-21311d53427b" providerId="AD" clId="Web-{77917A9C-FE62-FA1F-CEBA-310F769EDDD4}" dt="2024-11-01T14:10:48.720" v="1134"/>
        <pc:sldMkLst>
          <pc:docMk/>
          <pc:sldMk cId="0" sldId="256"/>
        </pc:sldMkLst>
        <pc:graphicFrameChg chg="mod modGraphic">
          <ac:chgData name="Pedersen, Marit Pernille Friis" userId="S::marit.pedersen@bergen.kommune.no::35bbe378-2aab-4e0f-bd55-21311d53427b" providerId="AD" clId="Web-{77917A9C-FE62-FA1F-CEBA-310F769EDDD4}" dt="2024-11-01T14:10:48.720" v="1134"/>
          <ac:graphicFrameMkLst>
            <pc:docMk/>
            <pc:sldMk cId="0" sldId="256"/>
            <ac:graphicFrameMk id="126" creationId="{00000000-0000-0000-0000-000000000000}"/>
          </ac:graphicFrameMkLst>
        </pc:graphicFrameChg>
      </pc:sldChg>
      <pc:sldChg chg="modSp">
        <pc:chgData name="Pedersen, Marit Pernille Friis" userId="S::marit.pedersen@bergen.kommune.no::35bbe378-2aab-4e0f-bd55-21311d53427b" providerId="AD" clId="Web-{77917A9C-FE62-FA1F-CEBA-310F769EDDD4}" dt="2024-11-01T14:06:29.852" v="1025" actId="14100"/>
        <pc:sldMkLst>
          <pc:docMk/>
          <pc:sldMk cId="0" sldId="257"/>
        </pc:sldMkLst>
        <pc:spChg chg="mod">
          <ac:chgData name="Pedersen, Marit Pernille Friis" userId="S::marit.pedersen@bergen.kommune.no::35bbe378-2aab-4e0f-bd55-21311d53427b" providerId="AD" clId="Web-{77917A9C-FE62-FA1F-CEBA-310F769EDDD4}" dt="2024-11-01T14:06:29.852" v="1025" actId="14100"/>
          <ac:spMkLst>
            <pc:docMk/>
            <pc:sldMk cId="0" sldId="257"/>
            <ac:spMk id="138" creationId="{00000000-0000-0000-0000-000000000000}"/>
          </ac:spMkLst>
        </pc:spChg>
        <pc:graphicFrameChg chg="mod modGraphic">
          <ac:chgData name="Pedersen, Marit Pernille Friis" userId="S::marit.pedersen@bergen.kommune.no::35bbe378-2aab-4e0f-bd55-21311d53427b" providerId="AD" clId="Web-{77917A9C-FE62-FA1F-CEBA-310F769EDDD4}" dt="2024-11-01T13:56:52.020" v="155"/>
          <ac:graphicFrameMkLst>
            <pc:docMk/>
            <pc:sldMk cId="0" sldId="257"/>
            <ac:graphicFrameMk id="132" creationId="{00000000-0000-0000-0000-000000000000}"/>
          </ac:graphicFrameMkLst>
        </pc:graphicFrameChg>
        <pc:graphicFrameChg chg="mod modGraphic">
          <ac:chgData name="Pedersen, Marit Pernille Friis" userId="S::marit.pedersen@bergen.kommune.no::35bbe378-2aab-4e0f-bd55-21311d53427b" providerId="AD" clId="Web-{77917A9C-FE62-FA1F-CEBA-310F769EDDD4}" dt="2024-11-01T14:03:01.407" v="793"/>
          <ac:graphicFrameMkLst>
            <pc:docMk/>
            <pc:sldMk cId="0" sldId="257"/>
            <ac:graphicFrameMk id="133" creationId="{00000000-0000-0000-0000-000000000000}"/>
          </ac:graphicFrameMkLst>
        </pc:graphicFrameChg>
        <pc:graphicFrameChg chg="mod modGraphic">
          <ac:chgData name="Pedersen, Marit Pernille Friis" userId="S::marit.pedersen@bergen.kommune.no::35bbe378-2aab-4e0f-bd55-21311d53427b" providerId="AD" clId="Web-{77917A9C-FE62-FA1F-CEBA-310F769EDDD4}" dt="2024-11-01T14:05:57.773" v="992"/>
          <ac:graphicFrameMkLst>
            <pc:docMk/>
            <pc:sldMk cId="0" sldId="257"/>
            <ac:graphicFrameMk id="134" creationId="{00000000-0000-0000-0000-000000000000}"/>
          </ac:graphicFrameMkLst>
        </pc:graphicFrameChg>
        <pc:graphicFrameChg chg="mod modGraphic">
          <ac:chgData name="Pedersen, Marit Pernille Friis" userId="S::marit.pedersen@bergen.kommune.no::35bbe378-2aab-4e0f-bd55-21311d53427b" providerId="AD" clId="Web-{77917A9C-FE62-FA1F-CEBA-310F769EDDD4}" dt="2024-11-01T13:57:48.225" v="211"/>
          <ac:graphicFrameMkLst>
            <pc:docMk/>
            <pc:sldMk cId="0" sldId="257"/>
            <ac:graphicFrameMk id="137" creationId="{00000000-0000-0000-0000-000000000000}"/>
          </ac:graphicFrameMkLst>
        </pc:graphicFrameChg>
      </pc:sldChg>
    </pc:docChg>
  </pc:docChgLst>
  <pc:docChgLst>
    <pc:chgData name="Pedersen, Marit Pernille Friis" userId="S::marit.pedersen@bergen.kommune.no::35bbe378-2aab-4e0f-bd55-21311d53427b" providerId="AD" clId="Web-{F52CCBC7-6DCC-03B3-643E-929800B7BB12}"/>
    <pc:docChg chg="modSld">
      <pc:chgData name="Pedersen, Marit Pernille Friis" userId="S::marit.pedersen@bergen.kommune.no::35bbe378-2aab-4e0f-bd55-21311d53427b" providerId="AD" clId="Web-{F52CCBC7-6DCC-03B3-643E-929800B7BB12}" dt="2024-11-07T10:50:33.319" v="287"/>
      <pc:docMkLst>
        <pc:docMk/>
      </pc:docMkLst>
      <pc:sldChg chg="modSp">
        <pc:chgData name="Pedersen, Marit Pernille Friis" userId="S::marit.pedersen@bergen.kommune.no::35bbe378-2aab-4e0f-bd55-21311d53427b" providerId="AD" clId="Web-{F52CCBC7-6DCC-03B3-643E-929800B7BB12}" dt="2024-11-07T10:50:33.319" v="287"/>
        <pc:sldMkLst>
          <pc:docMk/>
          <pc:sldMk cId="0" sldId="257"/>
        </pc:sldMkLst>
        <pc:graphicFrameChg chg="mod modGraphic">
          <ac:chgData name="Pedersen, Marit Pernille Friis" userId="S::marit.pedersen@bergen.kommune.no::35bbe378-2aab-4e0f-bd55-21311d53427b" providerId="AD" clId="Web-{F52CCBC7-6DCC-03B3-643E-929800B7BB12}" dt="2024-11-07T10:03:48.274" v="9"/>
          <ac:graphicFrameMkLst>
            <pc:docMk/>
            <pc:sldMk cId="0" sldId="257"/>
            <ac:graphicFrameMk id="132" creationId="{00000000-0000-0000-0000-000000000000}"/>
          </ac:graphicFrameMkLst>
        </pc:graphicFrameChg>
        <pc:graphicFrameChg chg="mod modGraphic">
          <ac:chgData name="Pedersen, Marit Pernille Friis" userId="S::marit.pedersen@bergen.kommune.no::35bbe378-2aab-4e0f-bd55-21311d53427b" providerId="AD" clId="Web-{F52CCBC7-6DCC-03B3-643E-929800B7BB12}" dt="2024-11-07T10:50:33.319" v="287"/>
          <ac:graphicFrameMkLst>
            <pc:docMk/>
            <pc:sldMk cId="0" sldId="257"/>
            <ac:graphicFrameMk id="133" creationId="{00000000-0000-0000-0000-000000000000}"/>
          </ac:graphicFrameMkLst>
        </pc:graphicFrameChg>
        <pc:graphicFrameChg chg="mod modGraphic">
          <ac:chgData name="Pedersen, Marit Pernille Friis" userId="S::marit.pedersen@bergen.kommune.no::35bbe378-2aab-4e0f-bd55-21311d53427b" providerId="AD" clId="Web-{F52CCBC7-6DCC-03B3-643E-929800B7BB12}" dt="2024-11-07T10:05:52.184" v="197"/>
          <ac:graphicFrameMkLst>
            <pc:docMk/>
            <pc:sldMk cId="0" sldId="257"/>
            <ac:graphicFrameMk id="137" creationId="{00000000-0000-0000-0000-000000000000}"/>
          </ac:graphicFrameMkLst>
        </pc:graphicFrameChg>
      </pc:sldChg>
    </pc:docChg>
  </pc:docChgLst>
  <pc:docChgLst>
    <pc:chgData name="Pedersen, Marit Pernille Friis" userId="S::marit.pedersen@bergen.kommune.no::35bbe378-2aab-4e0f-bd55-21311d53427b" providerId="AD" clId="Web-{BB0D75D0-7826-DADB-EF5C-FB800D3B3CF1}"/>
    <pc:docChg chg="modSld">
      <pc:chgData name="Pedersen, Marit Pernille Friis" userId="S::marit.pedersen@bergen.kommune.no::35bbe378-2aab-4e0f-bd55-21311d53427b" providerId="AD" clId="Web-{BB0D75D0-7826-DADB-EF5C-FB800D3B3CF1}" dt="2024-11-05T14:10:35.299" v="998" actId="20577"/>
      <pc:docMkLst>
        <pc:docMk/>
      </pc:docMkLst>
      <pc:sldChg chg="addSp delSp modSp">
        <pc:chgData name="Pedersen, Marit Pernille Friis" userId="S::marit.pedersen@bergen.kommune.no::35bbe378-2aab-4e0f-bd55-21311d53427b" providerId="AD" clId="Web-{BB0D75D0-7826-DADB-EF5C-FB800D3B3CF1}" dt="2024-11-05T14:10:35.299" v="998" actId="20577"/>
        <pc:sldMkLst>
          <pc:docMk/>
          <pc:sldMk cId="0" sldId="256"/>
        </pc:sldMkLst>
        <pc:spChg chg="mod">
          <ac:chgData name="Pedersen, Marit Pernille Friis" userId="S::marit.pedersen@bergen.kommune.no::35bbe378-2aab-4e0f-bd55-21311d53427b" providerId="AD" clId="Web-{BB0D75D0-7826-DADB-EF5C-FB800D3B3CF1}" dt="2024-11-05T13:56:35.989" v="298" actId="1076"/>
          <ac:spMkLst>
            <pc:docMk/>
            <pc:sldMk cId="0" sldId="256"/>
            <ac:spMk id="2" creationId="{E3F724B5-4BA9-9EE6-B0B1-20B97F2A50B4}"/>
          </ac:spMkLst>
        </pc:spChg>
        <pc:spChg chg="mod">
          <ac:chgData name="Pedersen, Marit Pernille Friis" userId="S::marit.pedersen@bergen.kommune.no::35bbe378-2aab-4e0f-bd55-21311d53427b" providerId="AD" clId="Web-{BB0D75D0-7826-DADB-EF5C-FB800D3B3CF1}" dt="2024-11-05T13:56:41.364" v="299" actId="1076"/>
          <ac:spMkLst>
            <pc:docMk/>
            <pc:sldMk cId="0" sldId="256"/>
            <ac:spMk id="3" creationId="{A32E3B25-8D4E-F1AD-EBAD-B7B5C5C73013}"/>
          </ac:spMkLst>
        </pc:spChg>
        <pc:spChg chg="mod">
          <ac:chgData name="Pedersen, Marit Pernille Friis" userId="S::marit.pedersen@bergen.kommune.no::35bbe378-2aab-4e0f-bd55-21311d53427b" providerId="AD" clId="Web-{BB0D75D0-7826-DADB-EF5C-FB800D3B3CF1}" dt="2024-11-05T13:56:49.973" v="301" actId="1076"/>
          <ac:spMkLst>
            <pc:docMk/>
            <pc:sldMk cId="0" sldId="256"/>
            <ac:spMk id="4" creationId="{C2080994-8257-B552-2B21-D4D333EE1EE8}"/>
          </ac:spMkLst>
        </pc:spChg>
        <pc:spChg chg="mod">
          <ac:chgData name="Pedersen, Marit Pernille Friis" userId="S::marit.pedersen@bergen.kommune.no::35bbe378-2aab-4e0f-bd55-21311d53427b" providerId="AD" clId="Web-{BB0D75D0-7826-DADB-EF5C-FB800D3B3CF1}" dt="2024-11-05T13:56:46.317" v="300" actId="1076"/>
          <ac:spMkLst>
            <pc:docMk/>
            <pc:sldMk cId="0" sldId="256"/>
            <ac:spMk id="5" creationId="{53634B6A-5031-D272-4777-5414404A4E26}"/>
          </ac:spMkLst>
        </pc:spChg>
        <pc:graphicFrameChg chg="add mod ord modGraphic">
          <ac:chgData name="Pedersen, Marit Pernille Friis" userId="S::marit.pedersen@bergen.kommune.no::35bbe378-2aab-4e0f-bd55-21311d53427b" providerId="AD" clId="Web-{BB0D75D0-7826-DADB-EF5C-FB800D3B3CF1}" dt="2024-11-05T13:54:53.626" v="104"/>
          <ac:graphicFrameMkLst>
            <pc:docMk/>
            <pc:sldMk cId="0" sldId="256"/>
            <ac:graphicFrameMk id="8" creationId="{D0C7B573-74BB-80DD-80F9-AB89C1715780}"/>
          </ac:graphicFrameMkLst>
        </pc:graphicFrameChg>
        <pc:graphicFrameChg chg="mod modGraphic">
          <ac:chgData name="Pedersen, Marit Pernille Friis" userId="S::marit.pedersen@bergen.kommune.no::35bbe378-2aab-4e0f-bd55-21311d53427b" providerId="AD" clId="Web-{BB0D75D0-7826-DADB-EF5C-FB800D3B3CF1}" dt="2024-11-05T13:31:16.377" v="37"/>
          <ac:graphicFrameMkLst>
            <pc:docMk/>
            <pc:sldMk cId="0" sldId="256"/>
            <ac:graphicFrameMk id="125" creationId="{00000000-0000-0000-0000-000000000000}"/>
          </ac:graphicFrameMkLst>
        </pc:graphicFrameChg>
        <pc:graphicFrameChg chg="mod modGraphic">
          <ac:chgData name="Pedersen, Marit Pernille Friis" userId="S::marit.pedersen@bergen.kommune.no::35bbe378-2aab-4e0f-bd55-21311d53427b" providerId="AD" clId="Web-{BB0D75D0-7826-DADB-EF5C-FB800D3B3CF1}" dt="2024-11-05T13:57:24.006" v="304"/>
          <ac:graphicFrameMkLst>
            <pc:docMk/>
            <pc:sldMk cId="0" sldId="256"/>
            <ac:graphicFrameMk id="126" creationId="{00000000-0000-0000-0000-000000000000}"/>
          </ac:graphicFrameMkLst>
        </pc:graphicFrameChg>
      </pc:sldChg>
      <pc:sldChg chg="modSp">
        <pc:chgData name="Pedersen, Marit Pernille Friis" userId="S::marit.pedersen@bergen.kommune.no::35bbe378-2aab-4e0f-bd55-21311d53427b" providerId="AD" clId="Web-{BB0D75D0-7826-DADB-EF5C-FB800D3B3CF1}" dt="2024-11-05T14:10:02.954" v="996"/>
        <pc:sldMkLst>
          <pc:docMk/>
          <pc:sldMk cId="0" sldId="257"/>
        </pc:sldMkLst>
        <pc:spChg chg="mod">
          <ac:chgData name="Pedersen, Marit Pernille Friis" userId="S::marit.pedersen@bergen.kommune.no::35bbe378-2aab-4e0f-bd55-21311d53427b" providerId="AD" clId="Web-{BB0D75D0-7826-DADB-EF5C-FB800D3B3CF1}" dt="2024-11-05T14:08:27.264" v="708" actId="14100"/>
          <ac:spMkLst>
            <pc:docMk/>
            <pc:sldMk cId="0" sldId="257"/>
            <ac:spMk id="138" creationId="{00000000-0000-0000-0000-000000000000}"/>
          </ac:spMkLst>
        </pc:spChg>
        <pc:graphicFrameChg chg="mod modGraphic">
          <ac:chgData name="Pedersen, Marit Pernille Friis" userId="S::marit.pedersen@bergen.kommune.no::35bbe378-2aab-4e0f-bd55-21311d53427b" providerId="AD" clId="Web-{BB0D75D0-7826-DADB-EF5C-FB800D3B3CF1}" dt="2024-11-05T14:01:02.717" v="430"/>
          <ac:graphicFrameMkLst>
            <pc:docMk/>
            <pc:sldMk cId="0" sldId="257"/>
            <ac:graphicFrameMk id="132" creationId="{00000000-0000-0000-0000-000000000000}"/>
          </ac:graphicFrameMkLst>
        </pc:graphicFrameChg>
        <pc:graphicFrameChg chg="mod modGraphic">
          <ac:chgData name="Pedersen, Marit Pernille Friis" userId="S::marit.pedersen@bergen.kommune.no::35bbe378-2aab-4e0f-bd55-21311d53427b" providerId="AD" clId="Web-{BB0D75D0-7826-DADB-EF5C-FB800D3B3CF1}" dt="2024-11-05T14:07:48.153" v="690"/>
          <ac:graphicFrameMkLst>
            <pc:docMk/>
            <pc:sldMk cId="0" sldId="257"/>
            <ac:graphicFrameMk id="133" creationId="{00000000-0000-0000-0000-000000000000}"/>
          </ac:graphicFrameMkLst>
        </pc:graphicFrameChg>
        <pc:graphicFrameChg chg="mod modGraphic">
          <ac:chgData name="Pedersen, Marit Pernille Friis" userId="S::marit.pedersen@bergen.kommune.no::35bbe378-2aab-4e0f-bd55-21311d53427b" providerId="AD" clId="Web-{BB0D75D0-7826-DADB-EF5C-FB800D3B3CF1}" dt="2024-11-05T14:10:02.954" v="996"/>
          <ac:graphicFrameMkLst>
            <pc:docMk/>
            <pc:sldMk cId="0" sldId="257"/>
            <ac:graphicFrameMk id="134" creationId="{00000000-0000-0000-0000-000000000000}"/>
          </ac:graphicFrameMkLst>
        </pc:graphicFrameChg>
        <pc:graphicFrameChg chg="mod modGraphic">
          <ac:chgData name="Pedersen, Marit Pernille Friis" userId="S::marit.pedersen@bergen.kommune.no::35bbe378-2aab-4e0f-bd55-21311d53427b" providerId="AD" clId="Web-{BB0D75D0-7826-DADB-EF5C-FB800D3B3CF1}" dt="2024-11-05T14:01:12.951" v="434"/>
          <ac:graphicFrameMkLst>
            <pc:docMk/>
            <pc:sldMk cId="0" sldId="257"/>
            <ac:graphicFrameMk id="137" creationId="{00000000-0000-0000-0000-000000000000}"/>
          </ac:graphicFrameMkLst>
        </pc:graphicFrameChg>
      </pc:sldChg>
    </pc:docChg>
  </pc:docChgLst>
  <pc:docChgLst>
    <pc:chgData name="Karlsen, Stian" userId="S::stian.karlsen@bergen.kommune.no::61f2c769-2476-458e-859d-cfd1000764b1" providerId="AD" clId="Web-{FE5A22D6-6883-4454-997A-6171E8F1FF85}"/>
    <pc:docChg chg="modSld">
      <pc:chgData name="Karlsen, Stian" userId="S::stian.karlsen@bergen.kommune.no::61f2c769-2476-458e-859d-cfd1000764b1" providerId="AD" clId="Web-{FE5A22D6-6883-4454-997A-6171E8F1FF85}" dt="2024-10-31T13:35:20.367" v="59"/>
      <pc:docMkLst>
        <pc:docMk/>
      </pc:docMkLst>
      <pc:sldChg chg="modSp">
        <pc:chgData name="Karlsen, Stian" userId="S::stian.karlsen@bergen.kommune.no::61f2c769-2476-458e-859d-cfd1000764b1" providerId="AD" clId="Web-{FE5A22D6-6883-4454-997A-6171E8F1FF85}" dt="2024-10-31T13:35:20.367" v="59"/>
        <pc:sldMkLst>
          <pc:docMk/>
          <pc:sldMk cId="0" sldId="257"/>
        </pc:sldMkLst>
        <pc:graphicFrameChg chg="mod modGraphic">
          <ac:chgData name="Karlsen, Stian" userId="S::stian.karlsen@bergen.kommune.no::61f2c769-2476-458e-859d-cfd1000764b1" providerId="AD" clId="Web-{FE5A22D6-6883-4454-997A-6171E8F1FF85}" dt="2024-10-31T13:35:20.367" v="59"/>
          <ac:graphicFrameMkLst>
            <pc:docMk/>
            <pc:sldMk cId="0" sldId="257"/>
            <ac:graphicFrameMk id="132" creationId="{00000000-0000-0000-0000-000000000000}"/>
          </ac:graphicFrameMkLst>
        </pc:graphicFrameChg>
      </pc:sldChg>
    </pc:docChg>
  </pc:docChgLst>
  <pc:docChgLst>
    <pc:chgData clId="Web-{77917A9C-FE62-FA1F-CEBA-310F769EDDD4}"/>
    <pc:docChg chg="modSld">
      <pc:chgData name="" userId="" providerId="" clId="Web-{77917A9C-FE62-FA1F-CEBA-310F769EDDD4}" dt="2024-11-01T13:55:13.470" v="3"/>
      <pc:docMkLst>
        <pc:docMk/>
      </pc:docMkLst>
      <pc:sldChg chg="modSp">
        <pc:chgData name="" userId="" providerId="" clId="Web-{77917A9C-FE62-FA1F-CEBA-310F769EDDD4}" dt="2024-11-01T13:55:13.470" v="3"/>
        <pc:sldMkLst>
          <pc:docMk/>
          <pc:sldMk cId="0" sldId="256"/>
        </pc:sldMkLst>
        <pc:graphicFrameChg chg="mod modGraphic">
          <ac:chgData name="" userId="" providerId="" clId="Web-{77917A9C-FE62-FA1F-CEBA-310F769EDDD4}" dt="2024-11-01T13:55:13.470" v="3"/>
          <ac:graphicFrameMkLst>
            <pc:docMk/>
            <pc:sldMk cId="0" sldId="256"/>
            <ac:graphicFrameMk id="126" creationId="{00000000-0000-0000-0000-000000000000}"/>
          </ac:graphicFrameMkLst>
        </pc:graphicFrameChg>
      </pc:sldChg>
    </pc:docChg>
  </pc:docChgLst>
  <pc:docChgLst>
    <pc:chgData name="Pedersen, Marit Pernille Friis" userId="S::marit.pedersen@bergen.kommune.no::35bbe378-2aab-4e0f-bd55-21311d53427b" providerId="AD" clId="Web-{37C6B610-0FF3-48F2-E462-6B13EDD7B54F}"/>
    <pc:docChg chg="modSld">
      <pc:chgData name="Pedersen, Marit Pernille Friis" userId="S::marit.pedersen@bergen.kommune.no::35bbe378-2aab-4e0f-bd55-21311d53427b" providerId="AD" clId="Web-{37C6B610-0FF3-48F2-E462-6B13EDD7B54F}" dt="2024-11-14T11:11:05.559" v="557"/>
      <pc:docMkLst>
        <pc:docMk/>
      </pc:docMkLst>
      <pc:sldChg chg="delSp">
        <pc:chgData name="Pedersen, Marit Pernille Friis" userId="S::marit.pedersen@bergen.kommune.no::35bbe378-2aab-4e0f-bd55-21311d53427b" providerId="AD" clId="Web-{37C6B610-0FF3-48F2-E462-6B13EDD7B54F}" dt="2024-11-14T11:11:05.559" v="557"/>
        <pc:sldMkLst>
          <pc:docMk/>
          <pc:sldMk cId="0" sldId="256"/>
        </pc:sldMkLst>
        <pc:spChg chg="del">
          <ac:chgData name="Pedersen, Marit Pernille Friis" userId="S::marit.pedersen@bergen.kommune.no::35bbe378-2aab-4e0f-bd55-21311d53427b" providerId="AD" clId="Web-{37C6B610-0FF3-48F2-E462-6B13EDD7B54F}" dt="2024-11-14T11:11:05.559" v="557"/>
          <ac:spMkLst>
            <pc:docMk/>
            <pc:sldMk cId="0" sldId="256"/>
            <ac:spMk id="6" creationId="{CE000990-6A6C-082F-69C9-FF5AB5850E79}"/>
          </ac:spMkLst>
        </pc:spChg>
      </pc:sldChg>
      <pc:sldChg chg="modSp">
        <pc:chgData name="Pedersen, Marit Pernille Friis" userId="S::marit.pedersen@bergen.kommune.no::35bbe378-2aab-4e0f-bd55-21311d53427b" providerId="AD" clId="Web-{37C6B610-0FF3-48F2-E462-6B13EDD7B54F}" dt="2024-11-14T11:09:21.605" v="556"/>
        <pc:sldMkLst>
          <pc:docMk/>
          <pc:sldMk cId="0" sldId="257"/>
        </pc:sldMkLst>
        <pc:spChg chg="mod">
          <ac:chgData name="Pedersen, Marit Pernille Friis" userId="S::marit.pedersen@bergen.kommune.no::35bbe378-2aab-4e0f-bd55-21311d53427b" providerId="AD" clId="Web-{37C6B610-0FF3-48F2-E462-6B13EDD7B54F}" dt="2024-11-14T11:08:39.386" v="486" actId="14100"/>
          <ac:spMkLst>
            <pc:docMk/>
            <pc:sldMk cId="0" sldId="257"/>
            <ac:spMk id="138" creationId="{00000000-0000-0000-0000-000000000000}"/>
          </ac:spMkLst>
        </pc:spChg>
        <pc:graphicFrameChg chg="mod modGraphic">
          <ac:chgData name="Pedersen, Marit Pernille Friis" userId="S::marit.pedersen@bergen.kommune.no::35bbe378-2aab-4e0f-bd55-21311d53427b" providerId="AD" clId="Web-{37C6B610-0FF3-48F2-E462-6B13EDD7B54F}" dt="2024-11-14T11:07:54.917" v="439"/>
          <ac:graphicFrameMkLst>
            <pc:docMk/>
            <pc:sldMk cId="0" sldId="257"/>
            <ac:graphicFrameMk id="132" creationId="{00000000-0000-0000-0000-000000000000}"/>
          </ac:graphicFrameMkLst>
        </pc:graphicFrameChg>
        <pc:graphicFrameChg chg="mod modGraphic">
          <ac:chgData name="Pedersen, Marit Pernille Friis" userId="S::marit.pedersen@bergen.kommune.no::35bbe378-2aab-4e0f-bd55-21311d53427b" providerId="AD" clId="Web-{37C6B610-0FF3-48F2-E462-6B13EDD7B54F}" dt="2024-11-14T11:09:00.855" v="506"/>
          <ac:graphicFrameMkLst>
            <pc:docMk/>
            <pc:sldMk cId="0" sldId="257"/>
            <ac:graphicFrameMk id="133" creationId="{00000000-0000-0000-0000-000000000000}"/>
          </ac:graphicFrameMkLst>
        </pc:graphicFrameChg>
        <pc:graphicFrameChg chg="mod modGraphic">
          <ac:chgData name="Pedersen, Marit Pernille Friis" userId="S::marit.pedersen@bergen.kommune.no::35bbe378-2aab-4e0f-bd55-21311d53427b" providerId="AD" clId="Web-{37C6B610-0FF3-48F2-E462-6B13EDD7B54F}" dt="2024-11-14T11:09:21.605" v="556"/>
          <ac:graphicFrameMkLst>
            <pc:docMk/>
            <pc:sldMk cId="0" sldId="257"/>
            <ac:graphicFrameMk id="134" creationId="{00000000-0000-0000-0000-000000000000}"/>
          </ac:graphicFrameMkLst>
        </pc:graphicFrameChg>
        <pc:graphicFrameChg chg="mod modGraphic">
          <ac:chgData name="Pedersen, Marit Pernille Friis" userId="S::marit.pedersen@bergen.kommune.no::35bbe378-2aab-4e0f-bd55-21311d53427b" providerId="AD" clId="Web-{37C6B610-0FF3-48F2-E462-6B13EDD7B54F}" dt="2024-11-14T11:07:34.292" v="421"/>
          <ac:graphicFrameMkLst>
            <pc:docMk/>
            <pc:sldMk cId="0" sldId="257"/>
            <ac:graphicFrameMk id="137" creationId="{00000000-0000-0000-0000-000000000000}"/>
          </ac:graphicFrameMkLst>
        </pc:graphicFrameChg>
      </pc:sldChg>
    </pc:docChg>
  </pc:docChgLst>
  <pc:docChgLst>
    <pc:chgData name="Arvesen, Ottilia Vera Dordane Fryklund" userId="S::ottilia.arvesen@bergen.kommune.no::23c42d7f-3105-4111-b4f5-10f25d186133" providerId="AD" clId="Web-{DC330A85-843A-4C2D-C994-309386F9FC91}"/>
    <pc:docChg chg="modSld">
      <pc:chgData name="Arvesen, Ottilia Vera Dordane Fryklund" userId="S::ottilia.arvesen@bergen.kommune.no::23c42d7f-3105-4111-b4f5-10f25d186133" providerId="AD" clId="Web-{DC330A85-843A-4C2D-C994-309386F9FC91}" dt="2024-11-15T06:59:48.634" v="105"/>
      <pc:docMkLst>
        <pc:docMk/>
      </pc:docMkLst>
      <pc:sldChg chg="modSp">
        <pc:chgData name="Arvesen, Ottilia Vera Dordane Fryklund" userId="S::ottilia.arvesen@bergen.kommune.no::23c42d7f-3105-4111-b4f5-10f25d186133" providerId="AD" clId="Web-{DC330A85-843A-4C2D-C994-309386F9FC91}" dt="2024-11-15T06:59:48.634" v="105"/>
        <pc:sldMkLst>
          <pc:docMk/>
          <pc:sldMk cId="0" sldId="257"/>
        </pc:sldMkLst>
        <pc:graphicFrameChg chg="mod modGraphic">
          <ac:chgData name="Arvesen, Ottilia Vera Dordane Fryklund" userId="S::ottilia.arvesen@bergen.kommune.no::23c42d7f-3105-4111-b4f5-10f25d186133" providerId="AD" clId="Web-{DC330A85-843A-4C2D-C994-309386F9FC91}" dt="2024-11-15T06:59:48.634" v="105"/>
          <ac:graphicFrameMkLst>
            <pc:docMk/>
            <pc:sldMk cId="0" sldId="257"/>
            <ac:graphicFrameMk id="132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f146dfa6b2_3_87:notes"/>
          <p:cNvSpPr txBox="1">
            <a:spLocks noGrp="1"/>
          </p:cNvSpPr>
          <p:nvPr>
            <p:ph type="body" idx="1"/>
          </p:nvPr>
        </p:nvSpPr>
        <p:spPr>
          <a:xfrm>
            <a:off x="685787" y="4343389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3" name="Google Shape;123;g2f146dfa6b2_3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79413" y="685800"/>
            <a:ext cx="6097587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f146dfa6b2_3_93:notes"/>
          <p:cNvSpPr txBox="1">
            <a:spLocks noGrp="1"/>
          </p:cNvSpPr>
          <p:nvPr>
            <p:ph type="body" idx="1"/>
          </p:nvPr>
        </p:nvSpPr>
        <p:spPr>
          <a:xfrm>
            <a:off x="685787" y="4343389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0" name="Google Shape;130;g2f146dfa6b2_3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lysbilde" type="title">
  <p:cSld name="TITL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ittel og tekst" type="vertTitleAndTx">
  <p:cSld name="VERTICAL_TITLE_AND_VERTICAL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re tittel" type="titleOnly">
  <p:cSld name="TITLE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 og innhold" type="obj">
  <p:cSld name="OBJEC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loverskrift" type="secHead">
  <p:cSld name="SECTION_HEADER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>
            <a:spLocks noGrp="1"/>
          </p:cNvSpPr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 innholdsdeler" type="twoObj">
  <p:cSld name="TWO_OBJECTS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menligning" type="twoTxTwoObj">
  <p:cSld name="TWO_OBJECTS_WITH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500" cy="2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hold med tekst" type="objTx">
  <p:cSld name="OBJECT_WITH_CAPTION_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e med tekst" type="picTx">
  <p:cSld name="PICTURE_WITH_CAPTION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05" name="Google Shape;105;p21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06" name="Google Shape;106;p2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ekst" type="vertTx">
  <p:cSld name="VERTICAL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mailto:Sissel.tvedt@bergen.kommune.no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Ottilia.arvesen@bergen.kommune.no" TargetMode="External"/><Relationship Id="rId5" Type="http://schemas.openxmlformats.org/officeDocument/2006/relationships/hyperlink" Target="mailto:Stian.karlsen@bergen.kommune.no" TargetMode="External"/><Relationship Id="rId4" Type="http://schemas.openxmlformats.org/officeDocument/2006/relationships/hyperlink" Target="mailto:Marit.pedersen@bergen.kommune.n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" name="Google Shape;125;p24"/>
          <p:cNvGraphicFramePr/>
          <p:nvPr>
            <p:extLst>
              <p:ext uri="{D42A27DB-BD31-4B8C-83A1-F6EECF244321}">
                <p14:modId xmlns:p14="http://schemas.microsoft.com/office/powerpoint/2010/main" val="3326340346"/>
              </p:ext>
            </p:extLst>
          </p:nvPr>
        </p:nvGraphicFramePr>
        <p:xfrm>
          <a:off x="-8278" y="3576"/>
          <a:ext cx="9144000" cy="496025"/>
        </p:xfrm>
        <a:graphic>
          <a:graphicData uri="http://schemas.openxmlformats.org/drawingml/2006/table">
            <a:tbl>
              <a:tblPr firstRow="1" firstCol="1" bandRow="1">
                <a:noFill/>
                <a:tableStyleId>{092F9BEA-8DD3-498C-A4E9-A784124F7BDE}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60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nb-NO" sz="2400" b="1" u="none" strike="noStrike" cap="none"/>
                        <a:t>Ukeplan </a:t>
                      </a:r>
                      <a:r>
                        <a:rPr lang="nb-NO" sz="2400" b="1"/>
                        <a:t>6</a:t>
                      </a:r>
                      <a:r>
                        <a:rPr lang="nb-NO" sz="2400" b="1" u="none" strike="noStrike" cap="none"/>
                        <a:t>.trinn	     Uke 46</a:t>
                      </a:r>
                      <a:endParaRPr lang="nb-NO" sz="2400" b="1"/>
                    </a:p>
                  </a:txBody>
                  <a:tcPr marL="51425" marR="51425" marT="0" marB="0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6" name="Google Shape;126;p24"/>
          <p:cNvGraphicFramePr/>
          <p:nvPr>
            <p:extLst>
              <p:ext uri="{D42A27DB-BD31-4B8C-83A1-F6EECF244321}">
                <p14:modId xmlns:p14="http://schemas.microsoft.com/office/powerpoint/2010/main" val="1054200943"/>
              </p:ext>
            </p:extLst>
          </p:nvPr>
        </p:nvGraphicFramePr>
        <p:xfrm>
          <a:off x="-8282" y="496956"/>
          <a:ext cx="9142921" cy="4699534"/>
        </p:xfrm>
        <a:graphic>
          <a:graphicData uri="http://schemas.openxmlformats.org/drawingml/2006/table">
            <a:tbl>
              <a:tblPr firstRow="1" bandRow="1">
                <a:noFill/>
                <a:tableStyleId>{DDD9943C-8F17-4263-BD99-2E924C786F65}</a:tableStyleId>
              </a:tblPr>
              <a:tblGrid>
                <a:gridCol w="837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5537">
                  <a:extLst>
                    <a:ext uri="{9D8B030D-6E8A-4147-A177-3AD203B41FA5}">
                      <a16:colId xmlns:a16="http://schemas.microsoft.com/office/drawing/2014/main" val="1009913885"/>
                    </a:ext>
                  </a:extLst>
                </a:gridCol>
                <a:gridCol w="791964">
                  <a:extLst>
                    <a:ext uri="{9D8B030D-6E8A-4147-A177-3AD203B41FA5}">
                      <a16:colId xmlns:a16="http://schemas.microsoft.com/office/drawing/2014/main" val="4199659767"/>
                    </a:ext>
                  </a:extLst>
                </a:gridCol>
                <a:gridCol w="803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14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57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36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9381">
                  <a:extLst>
                    <a:ext uri="{9D8B030D-6E8A-4147-A177-3AD203B41FA5}">
                      <a16:colId xmlns:a16="http://schemas.microsoft.com/office/drawing/2014/main" val="1135330040"/>
                    </a:ext>
                  </a:extLst>
                </a:gridCol>
                <a:gridCol w="6512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94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218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61177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0987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no" sz="14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Tid</a:t>
                      </a:r>
                      <a:endParaRPr sz="14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400" b="1" i="0" u="none" strike="noStrike" cap="none" noProof="0">
                          <a:solidFill>
                            <a:schemeClr val="lt1"/>
                          </a:solidFill>
                          <a:latin typeface="Calibri"/>
                        </a:rPr>
                        <a:t>Mandag</a:t>
                      </a:r>
                      <a:endParaRPr lang="nb-NO" sz="1400" b="1"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>
                      <a:solidFill>
                        <a:schemeClr val="lt1"/>
                      </a:solidFill>
                    </a:lnR>
                    <a:lnT w="12700">
                      <a:solidFill>
                        <a:schemeClr val="lt1"/>
                      </a:solidFill>
                    </a:lnT>
                    <a:lnB w="38099">
                      <a:solidFill>
                        <a:schemeClr val="lt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nb-NO">
                        <a:sym typeface="Arial"/>
                      </a:endParaRPr>
                    </a:p>
                  </a:txBody>
                  <a:tcPr marL="68600" marR="68600" marT="34300" marB="34300" anchor="ctr">
                    <a:lnL w="12700">
                      <a:solidFill>
                        <a:schemeClr val="lt1"/>
                      </a:solidFill>
                    </a:lnL>
                    <a:lnR w="12700">
                      <a:solidFill>
                        <a:schemeClr val="lt1"/>
                      </a:solidFill>
                    </a:lnR>
                    <a:lnT w="12700">
                      <a:solidFill>
                        <a:schemeClr val="lt1"/>
                      </a:solidFill>
                    </a:lnT>
                    <a:lnB w="38099">
                      <a:solidFill>
                        <a:schemeClr val="lt1"/>
                      </a:solidFill>
                    </a:lnB>
                    <a:solidFill>
                      <a:srgbClr val="6FA8D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no" sz="1400" b="1" u="none" strike="noStrike" cap="none">
                          <a:solidFill>
                            <a:schemeClr val="lt1"/>
                          </a:solidFill>
                        </a:rPr>
                        <a:t>Tirsdag</a:t>
                      </a:r>
                      <a:endParaRPr sz="1400" b="1" u="none" strike="noStrike" cap="non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400" b="1">
                          <a:solidFill>
                            <a:schemeClr val="lt1"/>
                          </a:solidFill>
                        </a:rPr>
                        <a:t>Onsdag</a:t>
                      </a:r>
                      <a:endParaRPr sz="1400" b="1">
                        <a:solidFill>
                          <a:schemeClr val="lt1"/>
                        </a:solidFill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4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Torsdag</a:t>
                      </a:r>
                      <a:endParaRPr sz="1400" b="1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1"/>
                        <a:t>Fredag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04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Arial"/>
                        <a:buNone/>
                      </a:pPr>
                      <a:r>
                        <a:rPr lang="no" sz="900" u="none" strike="noStrike" cap="none">
                          <a:latin typeface="Arial"/>
                          <a:ea typeface="Arial"/>
                          <a:cs typeface="Arial"/>
                        </a:rPr>
                        <a:t>08.30-09.30</a:t>
                      </a:r>
                      <a:endParaRPr sz="9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>
                      <a:solidFill>
                        <a:schemeClr val="lt1"/>
                      </a:solidFill>
                    </a:lnL>
                    <a:lnR w="12700">
                      <a:solidFill>
                        <a:schemeClr val="lt1"/>
                      </a:solidFill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latin typeface="Calibri"/>
                          <a:cs typeface="Arial"/>
                        </a:rPr>
                        <a:t>Matte S</a:t>
                      </a:r>
                      <a:endParaRPr lang="no" sz="1100">
                        <a:latin typeface="Calibri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lt1"/>
                      </a:solidFill>
                    </a:lnR>
                    <a:lnT w="38099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latin typeface="Calibri"/>
                          <a:cs typeface="Arial"/>
                        </a:rPr>
                        <a:t>Norsk M</a:t>
                      </a:r>
                      <a:endParaRPr lang="no" sz="1100">
                        <a:latin typeface="Calibri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>
                      <a:solidFill>
                        <a:schemeClr val="lt1"/>
                      </a:solidFill>
                    </a:lnL>
                    <a:lnR w="12700">
                      <a:solidFill>
                        <a:schemeClr val="lt1"/>
                      </a:solidFill>
                    </a:lnR>
                    <a:lnT w="38099">
                      <a:solidFill>
                        <a:schemeClr val="lt1"/>
                      </a:solidFill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None/>
                      </a:pPr>
                      <a:endParaRPr lang="no" sz="1100">
                        <a:latin typeface="Calibri"/>
                        <a:cs typeface="Arial"/>
                      </a:endParaRP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lt1"/>
                      </a:solidFill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o" sz="1050">
                        <a:latin typeface="Calibri"/>
                        <a:cs typeface="Arial"/>
                      </a:endParaRPr>
                    </a:p>
                  </a:txBody>
                  <a:tcPr marL="68600" marR="68600" marT="34300" marB="34300" anchor="ctr">
                    <a:lnL w="12700">
                      <a:solidFill>
                        <a:schemeClr val="lt1"/>
                      </a:solidFill>
                    </a:lnL>
                    <a:lnR w="12700">
                      <a:solidFill>
                        <a:schemeClr val="lt1"/>
                      </a:solidFill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Norsk M</a:t>
                      </a:r>
                      <a:endParaRPr lang="nb-NO" sz="1100">
                        <a:latin typeface="Calibri"/>
                      </a:endParaRPr>
                    </a:p>
                  </a:txBody>
                  <a:tcPr marL="68600" marR="68600" marT="34300" marB="34300" anchor="ctr">
                    <a:lnL w="12700">
                      <a:solidFill>
                        <a:schemeClr val="lt1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Naturfag S</a:t>
                      </a:r>
                    </a:p>
                  </a:txBody>
                  <a:tcPr marL="68600" marR="68600" marT="34300" marB="34300" anchor="ctr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</a:lnR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latin typeface="Calibri"/>
                          <a:ea typeface="Calibri"/>
                          <a:cs typeface="Arial"/>
                        </a:rPr>
                        <a:t>Engelsk M</a:t>
                      </a:r>
                      <a:endParaRPr sz="1100" u="none" strike="noStrike" cap="none">
                        <a:latin typeface="Calibri"/>
                        <a:ea typeface="Calibri"/>
                        <a:cs typeface="Arial"/>
                        <a:sym typeface="Calibri"/>
                      </a:endParaRPr>
                    </a:p>
                  </a:txBody>
                  <a:tcPr marL="68600" marR="68600" marT="34300" marB="34300" anchor="ctr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latin typeface="Calibri"/>
                          <a:cs typeface="Arial"/>
                        </a:rPr>
                        <a:t>Engelsk O</a:t>
                      </a:r>
                      <a:endParaRPr lang="nb-NO" sz="1100" u="none" strike="noStrike" cap="none">
                        <a:latin typeface="Calibri"/>
                        <a:cs typeface="Arial"/>
                      </a:endParaRP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</a:lnR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Stasjoner M</a:t>
                      </a:r>
                      <a:endParaRPr lang="nb-NO" sz="11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84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no" sz="900" u="none" strike="noStrike" cap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09.30-09:45</a:t>
                      </a:r>
                      <a:endParaRPr sz="900" u="none" strike="noStrike" cap="non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 b="0" i="0" u="none" strike="noStrike" cap="none" noProof="0">
                          <a:solidFill>
                            <a:schemeClr val="lt1"/>
                          </a:solidFill>
                          <a:latin typeface="Calibri"/>
                        </a:rPr>
                        <a:t>Friminutt</a:t>
                      </a:r>
                      <a:endParaRPr lang="en-US" sz="1100" b="0" i="0" u="none" strike="noStrike" cap="non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>
                      <a:solidFill>
                        <a:schemeClr val="lt1"/>
                      </a:solidFill>
                    </a:lnR>
                    <a:lnT w="12700">
                      <a:solidFill>
                        <a:schemeClr val="lt1"/>
                      </a:solidFill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no" sz="1200" u="none" strike="noStrike" cap="none">
                        <a:solidFill>
                          <a:schemeClr val="lt1"/>
                        </a:solidFill>
                        <a:sym typeface="Arial"/>
                      </a:endParaRPr>
                    </a:p>
                  </a:txBody>
                  <a:tcPr marL="68600" marR="68600" marT="34300" marB="34300" anchor="ctr">
                    <a:lnL w="12700">
                      <a:solidFill>
                        <a:schemeClr val="lt1"/>
                      </a:solidFill>
                    </a:lnL>
                    <a:lnR w="12700">
                      <a:solidFill>
                        <a:schemeClr val="lt1"/>
                      </a:solidFill>
                    </a:lnR>
                    <a:lnT w="12700">
                      <a:solidFill>
                        <a:schemeClr val="lt1"/>
                      </a:solidFill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rgbClr val="9FC5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no" sz="1100" u="none" strike="noStrike" cap="none">
                          <a:solidFill>
                            <a:schemeClr val="lt1"/>
                          </a:solidFill>
                          <a:latin typeface="Calibri"/>
                        </a:rPr>
                        <a:t>Friminutt</a:t>
                      </a:r>
                      <a:endParaRPr sz="1100" u="none" strike="noStrike" cap="none">
                        <a:solidFill>
                          <a:schemeClr val="lt1"/>
                        </a:solidFill>
                        <a:latin typeface="Calibri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solidFill>
                            <a:schemeClr val="lt1"/>
                          </a:solidFill>
                          <a:latin typeface="Calibri"/>
                        </a:rPr>
                        <a:t>Friminutt</a:t>
                      </a:r>
                      <a:endParaRPr sz="1100">
                        <a:solidFill>
                          <a:schemeClr val="lt1"/>
                        </a:solidFill>
                        <a:latin typeface="Calibri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no" sz="1100">
                          <a:solidFill>
                            <a:schemeClr val="lt1"/>
                          </a:solidFill>
                          <a:latin typeface="Calibri"/>
                        </a:rPr>
                        <a:t>Friminutt</a:t>
                      </a:r>
                      <a:endParaRPr sz="1100">
                        <a:solidFill>
                          <a:schemeClr val="lt1"/>
                        </a:solidFill>
                        <a:latin typeface="Calibri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>
                          <a:solidFill>
                            <a:schemeClr val="bg1"/>
                          </a:solidFill>
                          <a:latin typeface="Calibri"/>
                        </a:rPr>
                        <a:t>Friminutt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65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no" sz="9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09.45-10.30</a:t>
                      </a:r>
                      <a:endParaRPr sz="9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latin typeface="Calibri"/>
                        </a:rPr>
                        <a:t>Matte S</a:t>
                      </a: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>
                      <a:solidFill>
                        <a:schemeClr val="lt1"/>
                      </a:solidFill>
                    </a:lnR>
                    <a:lnT w="12700">
                      <a:solidFill>
                        <a:schemeClr val="lt1"/>
                      </a:solidFill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latin typeface="Calibri"/>
                        </a:rPr>
                        <a:t>Norsk M</a:t>
                      </a:r>
                    </a:p>
                  </a:txBody>
                  <a:tcPr marL="68600" marR="68600" marT="34300" marB="34300" anchor="ctr">
                    <a:lnL w="12700">
                      <a:solidFill>
                        <a:schemeClr val="lt1"/>
                      </a:solidFill>
                    </a:lnL>
                    <a:lnR w="12700">
                      <a:solidFill>
                        <a:schemeClr val="lt1"/>
                      </a:solidFill>
                    </a:lnR>
                    <a:lnT w="12700">
                      <a:solidFill>
                        <a:schemeClr val="lt1"/>
                      </a:solidFill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latin typeface="Calibri"/>
                        </a:rPr>
                        <a:t>Fordypning</a:t>
                      </a: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no" sz="1100">
                          <a:latin typeface="Calibri"/>
                          <a:ea typeface="Arial"/>
                          <a:cs typeface="Arial"/>
                          <a:sym typeface="Arial"/>
                        </a:rPr>
                        <a:t>M&amp;H</a:t>
                      </a:r>
                      <a:r>
                        <a:rPr lang="no" sz="1100">
                          <a:latin typeface="Calibri"/>
                          <a:ea typeface="Arial"/>
                          <a:cs typeface="Arial"/>
                        </a:rPr>
                        <a:t> M</a:t>
                      </a:r>
                      <a:endParaRPr lang="no" sz="1100">
                        <a:latin typeface="Calibri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None/>
                      </a:pPr>
                      <a:r>
                        <a:rPr lang="no" sz="1100">
                          <a:latin typeface="Calibri"/>
                          <a:ea typeface="Arial"/>
                          <a:cs typeface="Arial"/>
                        </a:rPr>
                        <a:t>Gr. 3</a:t>
                      </a: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latin typeface="Calibri"/>
                          <a:ea typeface="Arial"/>
                          <a:cs typeface="Arial"/>
                          <a:sym typeface="Arial"/>
                        </a:rPr>
                        <a:t>Sløyd</a:t>
                      </a:r>
                      <a:r>
                        <a:rPr lang="no" sz="1100">
                          <a:latin typeface="Calibri"/>
                          <a:ea typeface="Arial"/>
                          <a:cs typeface="Arial"/>
                        </a:rPr>
                        <a:t> ST</a:t>
                      </a:r>
                      <a:endParaRPr lang="no" sz="1100">
                        <a:latin typeface="Calibri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latin typeface="Calibri"/>
                          <a:ea typeface="Arial"/>
                          <a:cs typeface="Arial"/>
                        </a:rPr>
                        <a:t>Gr. 1</a:t>
                      </a:r>
                    </a:p>
                  </a:txBody>
                  <a:tcPr marL="68600" marR="68600" marT="34300" marB="34300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no" sz="9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600" marR="68600" marT="34300" marB="34300" anchor="ctr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chemeClr val="lt1"/>
                      </a:solidFill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latin typeface="Calibri"/>
                          <a:ea typeface="Arial"/>
                          <a:cs typeface="Arial"/>
                          <a:sym typeface="Arial"/>
                        </a:rPr>
                        <a:t>Tekstil</a:t>
                      </a:r>
                      <a:r>
                        <a:rPr lang="no" sz="1100">
                          <a:latin typeface="Calibri"/>
                          <a:ea typeface="Arial"/>
                          <a:cs typeface="Arial"/>
                        </a:rPr>
                        <a:t> SI</a:t>
                      </a:r>
                      <a:endParaRPr lang="no" sz="1100">
                        <a:latin typeface="Calibri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latin typeface="Calibri"/>
                          <a:ea typeface="Arial"/>
                          <a:cs typeface="Arial"/>
                        </a:rPr>
                        <a:t>Gr. 2</a:t>
                      </a:r>
                    </a:p>
                  </a:txBody>
                  <a:tcPr marL="68600" marR="68600" marT="34300" marB="34300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100" b="0" u="none" strike="noStrike" cap="none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rPr>
                        <a:t>Lunsj</a:t>
                      </a:r>
                      <a:endParaRPr sz="1100" b="0" u="none" strike="noStrike" cap="none">
                        <a:solidFill>
                          <a:schemeClr val="tx1"/>
                        </a:solidFill>
                        <a:latin typeface="Calibri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>
                          <a:latin typeface="Calibri"/>
                        </a:rPr>
                        <a:t>Fordypning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04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no" sz="9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10.30-11.00</a:t>
                      </a:r>
                      <a:endParaRPr sz="9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 b="0" i="0" u="none" strike="noStrike" cap="none" noProof="0">
                          <a:solidFill>
                            <a:schemeClr val="dk1"/>
                          </a:solidFill>
                          <a:latin typeface="Calibri"/>
                        </a:rPr>
                        <a:t>Lunsj </a:t>
                      </a:r>
                      <a:endParaRPr lang="en-US" sz="1100" b="0" i="0" u="none" strike="noStrike" cap="non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>
                      <a:solidFill>
                        <a:schemeClr val="lt1"/>
                      </a:solidFill>
                    </a:lnR>
                    <a:lnT w="12700">
                      <a:solidFill>
                        <a:schemeClr val="lt1"/>
                      </a:solidFill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no" sz="1200" u="none" strike="noStrike" cap="none">
                        <a:solidFill>
                          <a:schemeClr val="dk1"/>
                        </a:solidFill>
                        <a:sym typeface="Arial"/>
                      </a:endParaRPr>
                    </a:p>
                  </a:txBody>
                  <a:tcPr marL="68600" marR="68600" marT="34300" marB="34300" anchor="ctr">
                    <a:lnL w="12700">
                      <a:solidFill>
                        <a:schemeClr val="lt1"/>
                      </a:solidFill>
                    </a:lnL>
                    <a:lnR w="12700">
                      <a:solidFill>
                        <a:schemeClr val="lt1"/>
                      </a:solidFill>
                    </a:lnR>
                    <a:lnT w="12700">
                      <a:solidFill>
                        <a:schemeClr val="lt1"/>
                      </a:solidFill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no" sz="1100" u="none" strike="noStrike" cap="none">
                          <a:solidFill>
                            <a:schemeClr val="dk1"/>
                          </a:solidFill>
                          <a:latin typeface="Calibri"/>
                        </a:rPr>
                        <a:t>Lunsj 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Calibri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latin typeface="Calibri"/>
                        </a:rPr>
                        <a:t>Lunsj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 rowSpan="3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no"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1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Kroppsøving i </a:t>
                      </a:r>
                      <a:r>
                        <a:rPr lang="nb-NO" sz="110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Vadmyrahallen</a:t>
                      </a:r>
                      <a:r>
                        <a:rPr lang="nb-NO" sz="11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.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nb-NO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1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Basketball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nb-NO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>
                          <a:solidFill>
                            <a:schemeClr val="tx1"/>
                          </a:solidFill>
                          <a:latin typeface="Calibri"/>
                        </a:rPr>
                        <a:t>Lunsj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04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no" sz="900" u="none" strike="noStrike" cap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11.00-11.30</a:t>
                      </a:r>
                      <a:endParaRPr sz="900" u="none" strike="noStrike" cap="non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 b="0" i="0" u="none" strike="noStrike" cap="none" noProof="0">
                          <a:solidFill>
                            <a:schemeClr val="lt1"/>
                          </a:solidFill>
                          <a:latin typeface="Calibri"/>
                        </a:rPr>
                        <a:t>Storefri</a:t>
                      </a:r>
                      <a:endParaRPr lang="en-US" sz="1100" b="0" i="0" u="none" strike="noStrike" cap="non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>
                      <a:solidFill>
                        <a:schemeClr val="lt1"/>
                      </a:solidFill>
                    </a:lnR>
                    <a:lnT w="12700">
                      <a:solidFill>
                        <a:schemeClr val="lt1"/>
                      </a:solidFill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no" sz="12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68600" marR="68600" marT="34300" marB="34300" anchor="ctr">
                    <a:lnL w="12700">
                      <a:solidFill>
                        <a:schemeClr val="lt1"/>
                      </a:solidFill>
                    </a:lnL>
                    <a:lnR w="12700">
                      <a:solidFill>
                        <a:schemeClr val="lt1"/>
                      </a:solidFill>
                    </a:lnR>
                    <a:lnT w="12700">
                      <a:solidFill>
                        <a:schemeClr val="lt1"/>
                      </a:solidFill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rgbClr val="9CC2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no" sz="1100" u="none" strike="noStrike" cap="none">
                          <a:solidFill>
                            <a:schemeClr val="lt1"/>
                          </a:solidFill>
                          <a:latin typeface="Calibri"/>
                        </a:rPr>
                        <a:t>Storefri</a:t>
                      </a: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solidFill>
                            <a:schemeClr val="lt1"/>
                          </a:solidFill>
                          <a:latin typeface="Calibri"/>
                        </a:rPr>
                        <a:t>Storefri</a:t>
                      </a:r>
                      <a:endParaRPr sz="1100">
                        <a:solidFill>
                          <a:schemeClr val="lt1"/>
                        </a:solidFill>
                        <a:latin typeface="Calibri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gridSpan="2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>
                          <a:solidFill>
                            <a:schemeClr val="bg1"/>
                          </a:solidFill>
                          <a:latin typeface="Calibri"/>
                        </a:rPr>
                        <a:t>Storefri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04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no" sz="9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11.30-12.30</a:t>
                      </a:r>
                      <a:endParaRPr sz="9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latin typeface="Calibri"/>
                          <a:ea typeface="Arial"/>
                          <a:cs typeface="Arial"/>
                        </a:rPr>
                        <a:t>Stasjoner M</a:t>
                      </a:r>
                      <a:endParaRPr lang="no" sz="1100">
                        <a:latin typeface="Calibri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>
                      <a:solidFill>
                        <a:schemeClr val="lt1"/>
                      </a:solidFill>
                    </a:lnR>
                    <a:lnT w="12700">
                      <a:solidFill>
                        <a:schemeClr val="lt1"/>
                      </a:solidFill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no" sz="9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>
                      <a:solidFill>
                        <a:schemeClr val="lt1"/>
                      </a:solidFill>
                    </a:lnL>
                    <a:lnR w="12700">
                      <a:solidFill>
                        <a:schemeClr val="lt1"/>
                      </a:solidFill>
                    </a:lnR>
                    <a:lnT w="12700">
                      <a:solidFill>
                        <a:schemeClr val="lt1"/>
                      </a:solidFill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no" sz="1100">
                          <a:latin typeface="Calibri"/>
                          <a:ea typeface="Arial"/>
                          <a:cs typeface="Arial"/>
                        </a:rPr>
                        <a:t>Samfunnsfag S</a:t>
                      </a: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no" sz="1100">
                          <a:latin typeface="Calibri"/>
                          <a:ea typeface="Arial"/>
                          <a:cs typeface="Arial"/>
                          <a:sym typeface="Arial"/>
                        </a:rPr>
                        <a:t>M&amp;H</a:t>
                      </a:r>
                      <a:endParaRPr sz="1100" u="none" strike="noStrike" cap="none">
                        <a:latin typeface="Calibri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latin typeface="Calibri"/>
                          <a:ea typeface="Arial"/>
                          <a:cs typeface="Arial"/>
                          <a:sym typeface="Arial"/>
                        </a:rPr>
                        <a:t>Sløyd</a:t>
                      </a:r>
                      <a:endParaRPr sz="1100" u="none" strike="noStrike" cap="none">
                        <a:latin typeface="Calibri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chemeClr val="lt1"/>
                      </a:solidFill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latin typeface="Calibri"/>
                          <a:ea typeface="Arial"/>
                          <a:cs typeface="Arial"/>
                          <a:sym typeface="Arial"/>
                        </a:rPr>
                        <a:t>Tekstil</a:t>
                      </a:r>
                      <a:endParaRPr sz="1100" b="1" u="none" strike="noStrike" cap="none">
                        <a:solidFill>
                          <a:srgbClr val="FF0000"/>
                        </a:solidFill>
                        <a:latin typeface="Calibri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>
                          <a:latin typeface="Calibri"/>
                        </a:rPr>
                        <a:t>Fysisk</a:t>
                      </a:r>
                      <a:endParaRPr sz="1100">
                        <a:latin typeface="Calibri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04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no" sz="900" u="none" strike="noStrike" cap="none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12.30-12.45</a:t>
                      </a:r>
                      <a:endParaRPr sz="900" u="none" strike="noStrike" cap="none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 b="0" i="0" u="none" strike="noStrike" cap="none" noProof="0">
                          <a:solidFill>
                            <a:schemeClr val="bg1"/>
                          </a:solidFill>
                          <a:latin typeface="Calibri"/>
                        </a:rPr>
                        <a:t>Friminutt</a:t>
                      </a:r>
                      <a:endParaRPr lang="en-US" sz="1100" b="0" i="0" u="none" strike="noStrike" cap="none" noProof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>
                      <a:solidFill>
                        <a:schemeClr val="lt1"/>
                      </a:solidFill>
                    </a:lnR>
                    <a:lnT w="12700">
                      <a:solidFill>
                        <a:schemeClr val="lt1"/>
                      </a:solidFill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no" sz="1200" u="none" strike="noStrike" cap="none">
                        <a:solidFill>
                          <a:schemeClr val="lt1"/>
                        </a:solidFill>
                        <a:sym typeface="Arial"/>
                      </a:endParaRPr>
                    </a:p>
                  </a:txBody>
                  <a:tcPr marL="68600" marR="68600" marT="34300" marB="34300" anchor="ctr">
                    <a:lnL w="12700">
                      <a:solidFill>
                        <a:schemeClr val="lt1"/>
                      </a:solidFill>
                    </a:lnL>
                    <a:lnR w="12700">
                      <a:solidFill>
                        <a:schemeClr val="lt1"/>
                      </a:solidFill>
                    </a:lnR>
                    <a:lnT w="12700">
                      <a:solidFill>
                        <a:schemeClr val="lt1"/>
                      </a:solidFill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rgbClr val="9FC5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no" sz="1100" u="none" strike="noStrike" cap="none">
                          <a:solidFill>
                            <a:schemeClr val="bg1"/>
                          </a:solidFill>
                          <a:latin typeface="Calibri"/>
                        </a:rPr>
                        <a:t>Friminutt</a:t>
                      </a:r>
                      <a:endParaRPr sz="1100" b="1" u="none" strike="noStrike" cap="none">
                        <a:solidFill>
                          <a:schemeClr val="bg1"/>
                        </a:solidFill>
                        <a:latin typeface="Calibri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solidFill>
                            <a:schemeClr val="bg1"/>
                          </a:solidFill>
                          <a:latin typeface="Calibri"/>
                        </a:rPr>
                        <a:t>Friminutt</a:t>
                      </a:r>
                      <a:endParaRPr sz="1100" b="1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no" sz="1100">
                          <a:solidFill>
                            <a:schemeClr val="bg1"/>
                          </a:solidFill>
                          <a:latin typeface="Calibri"/>
                        </a:rPr>
                        <a:t>Friminutt</a:t>
                      </a:r>
                      <a:endParaRPr sz="110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>
                          <a:solidFill>
                            <a:schemeClr val="bg1"/>
                          </a:solidFill>
                          <a:latin typeface="Calibri"/>
                        </a:rPr>
                        <a:t>Friminutt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104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no" sz="9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12.45-13.15/</a:t>
                      </a:r>
                      <a:r>
                        <a:rPr lang="no" sz="900">
                          <a:latin typeface="Arial"/>
                          <a:ea typeface="Arial"/>
                          <a:cs typeface="Arial"/>
                          <a:sym typeface="Arial"/>
                        </a:rPr>
                        <a:t>14.00</a:t>
                      </a:r>
                      <a:endParaRPr sz="9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latin typeface="Calibri"/>
                          <a:ea typeface="Arial"/>
                          <a:cs typeface="Arial"/>
                        </a:rPr>
                        <a:t>Ukens tekst M</a:t>
                      </a:r>
                      <a:endParaRPr lang="no" sz="1100">
                        <a:latin typeface="Calibri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>
                      <a:solidFill>
                        <a:schemeClr val="lt1"/>
                      </a:solidFill>
                    </a:lnR>
                    <a:lnT w="12700">
                      <a:solidFill>
                        <a:schemeClr val="lt1"/>
                      </a:solidFill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no" sz="9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>
                      <a:solidFill>
                        <a:schemeClr val="lt1"/>
                      </a:solidFill>
                    </a:lnL>
                    <a:lnR w="12700">
                      <a:solidFill>
                        <a:schemeClr val="lt1"/>
                      </a:solidFill>
                    </a:lnR>
                    <a:lnT w="12700">
                      <a:solidFill>
                        <a:schemeClr val="lt1"/>
                      </a:solidFill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no" sz="1100">
                          <a:latin typeface="Calibri"/>
                          <a:cs typeface="Arial"/>
                        </a:rPr>
                        <a:t>KRLE O</a:t>
                      </a:r>
                      <a:endParaRPr lang="nb-NO" sz="1100" u="none" strike="noStrike" cap="none">
                        <a:latin typeface="Calibri"/>
                        <a:cs typeface="Arial"/>
                      </a:endParaRP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latin typeface="Calibri"/>
                          <a:cs typeface="Arial"/>
                        </a:rPr>
                        <a:t>Matte M</a:t>
                      </a:r>
                      <a:endParaRPr sz="1100">
                        <a:latin typeface="Calibri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latin typeface="Calibri"/>
                          <a:ea typeface="Arial"/>
                          <a:cs typeface="Arial"/>
                          <a:sym typeface="Arial"/>
                        </a:rPr>
                        <a:t>Samf S</a:t>
                      </a:r>
                      <a:endParaRPr sz="1100">
                        <a:latin typeface="Calibri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>
                      <a:solidFill>
                        <a:schemeClr val="lt1"/>
                      </a:solidFill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>
                          <a:latin typeface="Calibri"/>
                          <a:ea typeface="Arial"/>
                          <a:cs typeface="Arial"/>
                          <a:sym typeface="Arial"/>
                        </a:rPr>
                        <a:t>KRLE O</a:t>
                      </a:r>
                      <a:endParaRPr sz="1100">
                        <a:latin typeface="Calibri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>
                          <a:latin typeface="Calibri"/>
                        </a:rPr>
                        <a:t>Norsk M/O</a:t>
                      </a: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104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no" sz="9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no" sz="900">
                          <a:latin typeface="Arial"/>
                          <a:ea typeface="Arial"/>
                          <a:cs typeface="Arial"/>
                          <a:sym typeface="Arial"/>
                        </a:rPr>
                        <a:t>4.0</a:t>
                      </a:r>
                      <a:r>
                        <a:rPr lang="no" sz="9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0-15.00</a:t>
                      </a:r>
                      <a:endParaRPr sz="9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100" u="none" strike="noStrike" cap="none">
                          <a:latin typeface="Calibri"/>
                          <a:ea typeface="Arial"/>
                          <a:cs typeface="Arial"/>
                        </a:rPr>
                        <a:t>Leksehjelp M</a:t>
                      </a:r>
                      <a:endParaRPr sz="1100" u="none" strike="noStrike" cap="none">
                        <a:latin typeface="Calibri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>
                      <a:solidFill>
                        <a:schemeClr val="lt1"/>
                      </a:solidFill>
                    </a:lnL>
                    <a:lnR w="12700">
                      <a:solidFill>
                        <a:schemeClr val="lt1"/>
                      </a:solidFill>
                    </a:lnR>
                    <a:lnT w="12700">
                      <a:solidFill>
                        <a:schemeClr val="lt1"/>
                      </a:solidFill>
                    </a:lnT>
                    <a:lnB w="12700">
                      <a:solidFill>
                        <a:schemeClr val="lt1"/>
                      </a:solidFill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alibri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 hMerge="1">
                  <a:txBody>
                    <a:bodyPr/>
                    <a:lstStyle/>
                    <a:p>
                      <a:endParaRPr>
                        <a:sym typeface="Arial"/>
                      </a:endParaRP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ekstSylinder 1">
            <a:extLst>
              <a:ext uri="{FF2B5EF4-FFF2-40B4-BE49-F238E27FC236}">
                <a16:creationId xmlns:a16="http://schemas.microsoft.com/office/drawing/2014/main" id="{E3F724B5-4BA9-9EE6-B0B1-20B97F2A50B4}"/>
              </a:ext>
            </a:extLst>
          </p:cNvPr>
          <p:cNvSpPr txBox="1"/>
          <p:nvPr/>
        </p:nvSpPr>
        <p:spPr>
          <a:xfrm>
            <a:off x="2677582" y="4816142"/>
            <a:ext cx="1184475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b-NO" sz="900"/>
              <a:t>Ferdig 13.15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32E3B25-8D4E-F1AD-EBAD-B7B5C5C73013}"/>
              </a:ext>
            </a:extLst>
          </p:cNvPr>
          <p:cNvSpPr txBox="1"/>
          <p:nvPr/>
        </p:nvSpPr>
        <p:spPr>
          <a:xfrm>
            <a:off x="4417924" y="4816142"/>
            <a:ext cx="1184475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b-NO" sz="900"/>
              <a:t>Ferdig 13.15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C2080994-8257-B552-2B21-D4D333EE1EE8}"/>
              </a:ext>
            </a:extLst>
          </p:cNvPr>
          <p:cNvSpPr txBox="1"/>
          <p:nvPr/>
        </p:nvSpPr>
        <p:spPr>
          <a:xfrm>
            <a:off x="7950953" y="4816141"/>
            <a:ext cx="1184475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b-NO" sz="900"/>
              <a:t>Ferdig 14.00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53634B6A-5031-D272-4777-5414404A4E26}"/>
              </a:ext>
            </a:extLst>
          </p:cNvPr>
          <p:cNvSpPr txBox="1"/>
          <p:nvPr/>
        </p:nvSpPr>
        <p:spPr>
          <a:xfrm>
            <a:off x="6288468" y="4816142"/>
            <a:ext cx="1184475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b-NO" sz="900"/>
              <a:t>Ferdig 14.00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D0C7B573-74BB-80DD-80F9-AB89C1715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060401"/>
              </p:ext>
            </p:extLst>
          </p:nvPr>
        </p:nvGraphicFramePr>
        <p:xfrm>
          <a:off x="2352260" y="1002195"/>
          <a:ext cx="1595645" cy="446484"/>
        </p:xfrm>
        <a:graphic>
          <a:graphicData uri="http://schemas.openxmlformats.org/drawingml/2006/table">
            <a:tbl>
              <a:tblPr bandRow="1">
                <a:tableStyleId>{092F9BEA-8DD3-498C-A4E9-A784124F7BDE}</a:tableStyleId>
              </a:tblPr>
              <a:tblGrid>
                <a:gridCol w="762898">
                  <a:extLst>
                    <a:ext uri="{9D8B030D-6E8A-4147-A177-3AD203B41FA5}">
                      <a16:colId xmlns:a16="http://schemas.microsoft.com/office/drawing/2014/main" val="1151266135"/>
                    </a:ext>
                  </a:extLst>
                </a:gridCol>
                <a:gridCol w="832747">
                  <a:extLst>
                    <a:ext uri="{9D8B030D-6E8A-4147-A177-3AD203B41FA5}">
                      <a16:colId xmlns:a16="http://schemas.microsoft.com/office/drawing/2014/main" val="3458645065"/>
                    </a:ext>
                  </a:extLst>
                </a:gridCol>
              </a:tblGrid>
              <a:tr h="446484"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900"/>
                        </a:lnSpc>
                      </a:pPr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Matte S</a:t>
                      </a:r>
                      <a:endParaRPr lang="nb-NO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8531" marR="58531" marT="29261" marB="29261" anchor="ctr">
                    <a:lnL w="108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8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50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900"/>
                        </a:lnSpc>
                      </a:pPr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Norsk M</a:t>
                      </a:r>
                      <a:endParaRPr lang="nb-NO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8531" marR="58531" marT="29261" marB="29261" anchor="ctr">
                    <a:lnL w="108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8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50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9495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2" name="Google Shape;132;p25"/>
          <p:cNvGraphicFramePr/>
          <p:nvPr>
            <p:extLst>
              <p:ext uri="{D42A27DB-BD31-4B8C-83A1-F6EECF244321}">
                <p14:modId xmlns:p14="http://schemas.microsoft.com/office/powerpoint/2010/main" val="197348612"/>
              </p:ext>
            </p:extLst>
          </p:nvPr>
        </p:nvGraphicFramePr>
        <p:xfrm>
          <a:off x="10270" y="0"/>
          <a:ext cx="5730146" cy="2828796"/>
        </p:xfrm>
        <a:graphic>
          <a:graphicData uri="http://schemas.openxmlformats.org/drawingml/2006/table">
            <a:tbl>
              <a:tblPr firstRow="1" bandRow="1">
                <a:noFill/>
                <a:tableStyleId>{DDD9943C-8F17-4263-BD99-2E924C786F65}</a:tableStyleId>
              </a:tblPr>
              <a:tblGrid>
                <a:gridCol w="867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6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46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02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nb-NO" sz="1200" b="0" u="none" strike="noStrike" cap="none" noProof="0">
                          <a:latin typeface="Arial"/>
                          <a:ea typeface="Arial"/>
                          <a:cs typeface="Arial"/>
                          <a:sym typeface="Arial"/>
                        </a:rPr>
                        <a:t>Fag</a:t>
                      </a:r>
                    </a:p>
                  </a:txBody>
                  <a:tcPr marL="68600" marR="68600" marT="34300" marB="34300"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nb-NO" sz="1200" b="0" u="none" strike="noStrike" cap="none" noProof="0">
                          <a:latin typeface="Arial"/>
                          <a:ea typeface="Arial"/>
                          <a:cs typeface="Arial"/>
                          <a:sym typeface="Arial"/>
                        </a:rPr>
                        <a:t>Tema</a:t>
                      </a:r>
                    </a:p>
                  </a:txBody>
                  <a:tcPr marL="68600" marR="68600" marT="34300" marB="34300"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nb-NO" sz="1200" b="0" u="none" strike="noStrike" cap="none" noProof="0">
                          <a:latin typeface="Arial"/>
                          <a:ea typeface="Arial"/>
                          <a:cs typeface="Arial"/>
                          <a:sym typeface="Arial"/>
                        </a:rPr>
                        <a:t>Periodemål</a:t>
                      </a:r>
                    </a:p>
                  </a:txBody>
                  <a:tcPr marL="68600" marR="68600" marT="34300" marB="34300"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68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 noProof="0"/>
                        <a:t>Norsk</a:t>
                      </a:r>
                    </a:p>
                  </a:txBody>
                  <a:tcPr marL="68600" marR="68600" marT="34300" marB="34300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 noProof="0"/>
                        <a:t>Setningsanalyse</a:t>
                      </a:r>
                    </a:p>
                  </a:txBody>
                  <a:tcPr marL="68600" marR="68600" marT="34300" marB="34300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nb-NO" sz="1100" u="none" strike="noStrike" cap="none" noProof="0"/>
                        <a:t>Jeg vet hva en setning er. </a:t>
                      </a:r>
                    </a:p>
                    <a:p>
                      <a:pPr marL="10795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nb-NO" sz="1100" u="none" strike="noStrike" cap="none" noProof="0"/>
                        <a:t>Jeg vet hva setningsledd er.</a:t>
                      </a:r>
                    </a:p>
                  </a:txBody>
                  <a:tcPr marL="68600" marR="68600" marT="34300" marB="34300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26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noProof="0"/>
                        <a:t>Engelsk</a:t>
                      </a:r>
                      <a:endParaRPr lang="nb-NO" sz="1100" u="none" strike="noStrike" cap="none" noProof="0"/>
                    </a:p>
                  </a:txBody>
                  <a:tcPr marL="68600" marR="68600" marT="34300" marB="34300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 noProof="0" err="1"/>
                        <a:t>Review</a:t>
                      </a:r>
                    </a:p>
                  </a:txBody>
                  <a:tcPr marL="68600" marR="68600" marT="34300" marB="34300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100" b="0" i="0" u="none" strike="noStrike" cap="none" noProof="0">
                          <a:solidFill>
                            <a:srgbClr val="000000"/>
                          </a:solidFill>
                          <a:latin typeface="Calibri"/>
                        </a:rPr>
                        <a:t>I </a:t>
                      </a:r>
                      <a:r>
                        <a:rPr lang="nb-NO" sz="1100" b="0" i="0" u="none" strike="noStrike" cap="none" noProof="0" err="1">
                          <a:solidFill>
                            <a:srgbClr val="000000"/>
                          </a:solidFill>
                          <a:latin typeface="Calibri"/>
                        </a:rPr>
                        <a:t>know</a:t>
                      </a:r>
                      <a:r>
                        <a:rPr lang="nb-NO" sz="1100" b="0" i="0" u="none" strike="noStrike" cap="none" noProof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nb-NO" sz="1100" b="0" i="0" u="none" strike="noStrike" cap="none" noProof="0" err="1">
                          <a:solidFill>
                            <a:srgbClr val="000000"/>
                          </a:solidFill>
                          <a:latin typeface="Calibri"/>
                        </a:rPr>
                        <a:t>how</a:t>
                      </a:r>
                      <a:r>
                        <a:rPr lang="nb-NO" sz="1100" b="0" i="0" u="none" strike="noStrike" cap="none" noProof="0">
                          <a:solidFill>
                            <a:srgbClr val="000000"/>
                          </a:solidFill>
                          <a:latin typeface="Calibri"/>
                        </a:rPr>
                        <a:t> to </a:t>
                      </a:r>
                      <a:r>
                        <a:rPr lang="nb-NO" sz="1100" b="0" i="0" u="none" strike="noStrike" cap="none" noProof="0" err="1">
                          <a:solidFill>
                            <a:srgbClr val="000000"/>
                          </a:solidFill>
                          <a:latin typeface="Calibri"/>
                        </a:rPr>
                        <a:t>write</a:t>
                      </a:r>
                      <a:r>
                        <a:rPr lang="nb-NO" sz="1100" b="0" i="0" u="none" strike="noStrike" cap="none" noProof="0">
                          <a:solidFill>
                            <a:srgbClr val="000000"/>
                          </a:solidFill>
                          <a:latin typeface="Calibri"/>
                        </a:rPr>
                        <a:t> a </a:t>
                      </a:r>
                      <a:r>
                        <a:rPr lang="nb-NO" sz="1100" b="0" i="0" u="none" strike="noStrike" cap="none" noProof="0" err="1">
                          <a:solidFill>
                            <a:srgbClr val="000000"/>
                          </a:solidFill>
                          <a:latin typeface="Calibri"/>
                        </a:rPr>
                        <a:t>summary</a:t>
                      </a:r>
                      <a:endParaRPr lang="nb-NO" err="1"/>
                    </a:p>
                    <a:p>
                      <a:pPr marL="10795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100" u="none" strike="noStrike" cap="none" noProof="0"/>
                        <a:t>I </a:t>
                      </a:r>
                      <a:r>
                        <a:rPr lang="nb-NO" sz="1100" u="none" strike="noStrike" cap="none" noProof="0" err="1"/>
                        <a:t>know</a:t>
                      </a:r>
                      <a:r>
                        <a:rPr lang="nb-NO" sz="1100" u="none" strike="noStrike" cap="none" noProof="0"/>
                        <a:t> </a:t>
                      </a:r>
                      <a:r>
                        <a:rPr lang="nb-NO" sz="1100" u="none" strike="noStrike" cap="none" noProof="0" err="1"/>
                        <a:t>how</a:t>
                      </a:r>
                      <a:r>
                        <a:rPr lang="nb-NO" sz="1100" u="none" strike="noStrike" cap="none" noProof="0"/>
                        <a:t> to </a:t>
                      </a:r>
                      <a:r>
                        <a:rPr lang="nb-NO" sz="1100" u="none" strike="noStrike" cap="none" noProof="0" err="1"/>
                        <a:t>write</a:t>
                      </a:r>
                      <a:r>
                        <a:rPr lang="nb-NO" sz="1100" u="none" strike="noStrike" cap="none" noProof="0"/>
                        <a:t> a book </a:t>
                      </a:r>
                      <a:r>
                        <a:rPr lang="nb-NO" sz="1100" u="none" strike="noStrike" cap="none" noProof="0" err="1"/>
                        <a:t>review</a:t>
                      </a:r>
                      <a:r>
                        <a:rPr lang="nb-NO" sz="1100" u="none" strike="noStrike" cap="none" noProof="0"/>
                        <a:t>.</a:t>
                      </a:r>
                    </a:p>
                  </a:txBody>
                  <a:tcPr marL="68600" marR="68600" marT="34300" marB="34300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26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100" noProof="0"/>
                        <a:t>Matematikk</a:t>
                      </a:r>
                      <a:endParaRPr lang="nb-NO" sz="1100" u="none" strike="noStrike" cap="none" noProof="0"/>
                    </a:p>
                  </a:txBody>
                  <a:tcPr marL="68600" marR="68600" marT="34300" marB="34300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100" u="none" strike="noStrike" cap="none" noProof="0"/>
                        <a:t>Divisjon</a:t>
                      </a:r>
                      <a:endParaRPr sz="1100" u="none" strike="noStrike" cap="none" noProof="0"/>
                    </a:p>
                  </a:txBody>
                  <a:tcPr marL="68600" marR="68600" marT="34300" marB="34300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100" b="0" i="0" u="none" strike="noStrike" cap="none" noProof="0">
                          <a:solidFill>
                            <a:srgbClr val="000000"/>
                          </a:solidFill>
                          <a:latin typeface="Calibri"/>
                        </a:rPr>
                        <a:t>Jeg kan bruke ulike strategier for å løse oppgaver i </a:t>
                      </a:r>
                      <a:r>
                        <a:rPr lang="nb-NO" sz="1100" b="0" i="0" u="none" strike="noStrike" cap="none" noProof="0" err="1">
                          <a:solidFill>
                            <a:srgbClr val="000000"/>
                          </a:solidFill>
                          <a:latin typeface="Calibri"/>
                        </a:rPr>
                        <a:t>MatteLabb</a:t>
                      </a:r>
                      <a:r>
                        <a:rPr lang="nb-NO" sz="1100" b="0" i="0" u="none" strike="noStrike" cap="none" noProof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  <a:endParaRPr lang="nb-NO"/>
                    </a:p>
                  </a:txBody>
                  <a:tcPr marL="68600" marR="68600" marT="34300" marB="34300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 noProof="0" err="1"/>
                        <a:t>Samf</a:t>
                      </a:r>
                      <a:r>
                        <a:rPr lang="nb-NO" sz="1100" u="none" strike="noStrike" cap="none" noProof="0"/>
                        <a:t>.</a:t>
                      </a:r>
                      <a:endParaRPr lang="nb-NO" sz="1100" u="none" strike="noStrike" cap="none" noProof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600" marR="68600" marT="34300" marB="34300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 noProof="0"/>
                        <a:t>Europa</a:t>
                      </a:r>
                      <a:endParaRPr sz="1100" u="none" strike="noStrike" cap="none" noProof="0"/>
                    </a:p>
                  </a:txBody>
                  <a:tcPr marL="68600" marR="68600" marT="34300" marB="34300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0795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None/>
                      </a:pPr>
                      <a:r>
                        <a:rPr lang="nb-NO" sz="1100" u="none" strike="noStrike" cap="none" noProof="0"/>
                        <a:t>Jeg kan forklare geografiske hovedtrekk i Europa.</a:t>
                      </a:r>
                      <a:endParaRPr sz="1100" u="none" strike="noStrike" cap="none" noProof="0"/>
                    </a:p>
                  </a:txBody>
                  <a:tcPr marL="68600" marR="68600" marT="34300" marB="34300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360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906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68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 noProof="0"/>
                        <a:t>Naturfag</a:t>
                      </a:r>
                    </a:p>
                  </a:txBody>
                  <a:tcPr marL="68600" marR="68600" marT="34300" marB="34300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 noProof="0"/>
                        <a:t>Jorden og universet</a:t>
                      </a:r>
                      <a:endParaRPr sz="1100" u="none" strike="noStrike" cap="none" noProof="0"/>
                    </a:p>
                  </a:txBody>
                  <a:tcPr marL="68600" marR="68600" marT="34300" marB="34300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None/>
                      </a:pPr>
                      <a:r>
                        <a:rPr lang="nb-NO" sz="1100" u="none" strike="noStrike" cap="none" noProof="0"/>
                        <a:t>Jeg kan nevne planetene i solsystemet vårt.</a:t>
                      </a:r>
                      <a:endParaRPr sz="1100" u="none" strike="noStrike" cap="none" noProof="0"/>
                    </a:p>
                  </a:txBody>
                  <a:tcPr marL="68600" marR="68600" marT="34300" marB="34300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468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100" noProof="0"/>
                        <a:t>KRLE</a:t>
                      </a:r>
                      <a:endParaRPr lang="nb-NO" sz="1100" u="none" strike="noStrike" cap="none" noProof="0"/>
                    </a:p>
                  </a:txBody>
                  <a:tcPr marL="68600" marR="68600" marT="34300" marB="34300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100" u="none" strike="noStrike" cap="none" noProof="0"/>
                        <a:t>Verdens-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100" u="none" strike="noStrike" cap="none" noProof="0"/>
                        <a:t>religionene</a:t>
                      </a:r>
                    </a:p>
                  </a:txBody>
                  <a:tcPr marL="68600" marR="68600" marT="34300" marB="34300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000" b="0" i="0" u="none" strike="noStrike" cap="none" noProof="0">
                          <a:solidFill>
                            <a:srgbClr val="000000"/>
                          </a:solidFill>
                          <a:latin typeface="Arial"/>
                        </a:rPr>
                        <a:t>Jeg kan fremføre med høy og tydelig stemme.</a:t>
                      </a:r>
                      <a:endParaRPr lang="en-US" sz="1000" b="0" i="0" u="none" strike="noStrike" cap="none" noProof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00" marR="68600" marT="34300" marB="34300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33" name="Google Shape;133;p25"/>
          <p:cNvGraphicFramePr/>
          <p:nvPr>
            <p:extLst>
              <p:ext uri="{D42A27DB-BD31-4B8C-83A1-F6EECF244321}">
                <p14:modId xmlns:p14="http://schemas.microsoft.com/office/powerpoint/2010/main" val="947214474"/>
              </p:ext>
            </p:extLst>
          </p:nvPr>
        </p:nvGraphicFramePr>
        <p:xfrm>
          <a:off x="5733553" y="2544672"/>
          <a:ext cx="3411533" cy="1875598"/>
        </p:xfrm>
        <a:graphic>
          <a:graphicData uri="http://schemas.openxmlformats.org/drawingml/2006/table">
            <a:tbl>
              <a:tblPr firstRow="1" bandRow="1">
                <a:noFill/>
                <a:tableStyleId>{DDD9943C-8F17-4263-BD99-2E924C786F65}</a:tableStyleId>
              </a:tblPr>
              <a:tblGrid>
                <a:gridCol w="1006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1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556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no" sz="1400" b="0" u="none" strike="noStrike" cap="none">
                          <a:solidFill>
                            <a:schemeClr val="bg1"/>
                          </a:solidFill>
                        </a:rPr>
                        <a:t>Engelske gloser</a:t>
                      </a:r>
                      <a:endParaRPr sz="1400" b="0" u="none" strike="noStrike" cap="none">
                        <a:solidFill>
                          <a:schemeClr val="bg1"/>
                        </a:solidFill>
                      </a:endParaRPr>
                    </a:p>
                  </a:txBody>
                  <a:tcPr marL="68600" marR="68600" marT="34300" marB="3430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no" sz="1400" b="0" u="none" strike="noStrike" cap="none"/>
                        <a:t>Øveord</a:t>
                      </a:r>
                      <a:endParaRPr sz="1400" b="0" u="none" strike="noStrike" cap="none"/>
                    </a:p>
                  </a:txBody>
                  <a:tcPr marL="68600" marR="68600" marT="34300" marB="3430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480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100" b="0" i="0" u="none" strike="noStrike" cap="none" baseline="0" noProof="0" err="1">
                          <a:solidFill>
                            <a:srgbClr val="FFFFFF"/>
                          </a:solidFill>
                          <a:latin typeface="Calibri"/>
                        </a:rPr>
                        <a:t>reading</a:t>
                      </a:r>
                      <a:r>
                        <a:rPr lang="nb-NO" sz="1100" b="0" i="0" u="none" strike="noStrike" cap="none" baseline="0" noProof="0">
                          <a:solidFill>
                            <a:srgbClr val="FFFFFF"/>
                          </a:solidFill>
                          <a:latin typeface="Calibri"/>
                        </a:rPr>
                        <a:t> skills</a:t>
                      </a:r>
                      <a:endParaRPr lang="nb-NO" sz="1100" b="0" i="0" u="none" strike="noStrike" cap="none" baseline="0" noProof="0" err="1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8600" marR="68600" marT="34300" marB="3430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>
                          <a:solidFill>
                            <a:schemeClr val="bg1"/>
                          </a:solidFill>
                        </a:rPr>
                        <a:t>leseferdigheter</a:t>
                      </a:r>
                      <a:endParaRPr sz="1100" u="none" strike="noStrike" cap="none">
                        <a:solidFill>
                          <a:schemeClr val="bg1"/>
                        </a:solidFill>
                      </a:endParaRPr>
                    </a:p>
                  </a:txBody>
                  <a:tcPr marL="68600" marR="68600" marT="34300" marB="3430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>
                          <a:solidFill>
                            <a:schemeClr val="bg1"/>
                          </a:solidFill>
                        </a:rPr>
                        <a:t>elevrollen</a:t>
                      </a:r>
                    </a:p>
                  </a:txBody>
                  <a:tcPr marL="68600" marR="68600" marT="34300" marB="3430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480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100" b="0" i="0" u="none" strike="noStrike" cap="none" baseline="0" noProof="0" err="1">
                          <a:solidFill>
                            <a:srgbClr val="FFFFFF"/>
                          </a:solidFill>
                          <a:latin typeface="Calibri"/>
                        </a:rPr>
                        <a:t>improve</a:t>
                      </a:r>
                    </a:p>
                  </a:txBody>
                  <a:tcPr marL="68600" marR="68600" marT="34300" marB="3430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>
                          <a:solidFill>
                            <a:schemeClr val="bg1"/>
                          </a:solidFill>
                        </a:rPr>
                        <a:t>forbedre</a:t>
                      </a:r>
                    </a:p>
                  </a:txBody>
                  <a:tcPr marL="68600" marR="68600" marT="34300" marB="3430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100" u="none" strike="noStrike" cap="none">
                          <a:solidFill>
                            <a:schemeClr val="bg1"/>
                          </a:solidFill>
                        </a:rPr>
                        <a:t>setningsledd</a:t>
                      </a:r>
                    </a:p>
                  </a:txBody>
                  <a:tcPr marL="68600" marR="68600" marT="34300" marB="34300"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122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100" u="none" strike="noStrike" cap="none" err="1">
                          <a:solidFill>
                            <a:schemeClr val="bg1"/>
                          </a:solidFill>
                        </a:rPr>
                        <a:t>information</a:t>
                      </a:r>
                    </a:p>
                  </a:txBody>
                  <a:tcPr marL="68600" marR="68600" marT="34300" marB="3430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>
                          <a:solidFill>
                            <a:schemeClr val="bg1"/>
                          </a:solidFill>
                        </a:rPr>
                        <a:t>informasjon</a:t>
                      </a:r>
                      <a:endParaRPr sz="1100" u="none" strike="noStrike" cap="none">
                        <a:solidFill>
                          <a:schemeClr val="bg1"/>
                        </a:solidFill>
                      </a:endParaRPr>
                    </a:p>
                  </a:txBody>
                  <a:tcPr marL="68600" marR="68600" marT="34300" marB="3430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>
                          <a:solidFill>
                            <a:schemeClr val="bg1"/>
                          </a:solidFill>
                        </a:rPr>
                        <a:t>verbal</a:t>
                      </a:r>
                    </a:p>
                  </a:txBody>
                  <a:tcPr marL="68600" marR="68600" marT="34300" marB="34300"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480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100" u="none" strike="noStrike" cap="none">
                          <a:solidFill>
                            <a:schemeClr val="bg1"/>
                          </a:solidFill>
                        </a:rPr>
                        <a:t>Book cover</a:t>
                      </a:r>
                      <a:endParaRPr lang="nb-NO" sz="1100" u="none" strike="noStrike" cap="none" err="1">
                        <a:solidFill>
                          <a:schemeClr val="bg1"/>
                        </a:solidFill>
                      </a:endParaRPr>
                    </a:p>
                  </a:txBody>
                  <a:tcPr marL="68600" marR="68600" marT="34300" marB="3430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>
                          <a:solidFill>
                            <a:schemeClr val="bg1"/>
                          </a:solidFill>
                        </a:rPr>
                        <a:t>forside</a:t>
                      </a:r>
                    </a:p>
                  </a:txBody>
                  <a:tcPr marL="68600" marR="68600" marT="34300" marB="3430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>
                          <a:solidFill>
                            <a:schemeClr val="bg1"/>
                          </a:solidFill>
                        </a:rPr>
                        <a:t>subjekt</a:t>
                      </a:r>
                    </a:p>
                  </a:txBody>
                  <a:tcPr marL="68600" marR="68600" marT="34300" marB="34300"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4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 err="1">
                          <a:solidFill>
                            <a:schemeClr val="bg1"/>
                          </a:solidFill>
                        </a:rPr>
                        <a:t>chapter</a:t>
                      </a:r>
                    </a:p>
                  </a:txBody>
                  <a:tcPr marL="68600" marR="68600" marT="34300" marB="3430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>
                          <a:solidFill>
                            <a:schemeClr val="bg1"/>
                          </a:solidFill>
                        </a:rPr>
                        <a:t>kapittel</a:t>
                      </a:r>
                      <a:endParaRPr sz="1100" u="none" strike="noStrike" cap="none">
                        <a:solidFill>
                          <a:schemeClr val="bg1"/>
                        </a:solidFill>
                      </a:endParaRPr>
                    </a:p>
                  </a:txBody>
                  <a:tcPr marL="68600" marR="68600" marT="34300" marB="3430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>
                          <a:solidFill>
                            <a:schemeClr val="bg1"/>
                          </a:solidFill>
                        </a:rPr>
                        <a:t>objekt</a:t>
                      </a:r>
                    </a:p>
                  </a:txBody>
                  <a:tcPr marL="68600" marR="68600" marT="34300" marB="34300"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4" name="Google Shape;134;p25"/>
          <p:cNvGraphicFramePr/>
          <p:nvPr>
            <p:extLst>
              <p:ext uri="{D42A27DB-BD31-4B8C-83A1-F6EECF244321}">
                <p14:modId xmlns:p14="http://schemas.microsoft.com/office/powerpoint/2010/main" val="299516907"/>
              </p:ext>
            </p:extLst>
          </p:nvPr>
        </p:nvGraphicFramePr>
        <p:xfrm>
          <a:off x="-15240" y="2735580"/>
          <a:ext cx="5755821" cy="1725035"/>
        </p:xfrm>
        <a:graphic>
          <a:graphicData uri="http://schemas.openxmlformats.org/drawingml/2006/table">
            <a:tbl>
              <a:tblPr firstRow="1" bandRow="1">
                <a:noFill/>
                <a:tableStyleId>{C962B80F-9B86-4DC2-B291-5DCFEE263AC8}</a:tableStyleId>
              </a:tblPr>
              <a:tblGrid>
                <a:gridCol w="5755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85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no" sz="1400" b="0" u="none" strike="noStrike" cap="none">
                          <a:solidFill>
                            <a:schemeClr val="bg1"/>
                          </a:solidFill>
                        </a:rPr>
                        <a:t>Info</a:t>
                      </a:r>
                      <a:endParaRPr sz="1400" b="0" u="none" strike="noStrike" cap="none">
                        <a:solidFill>
                          <a:schemeClr val="bg1"/>
                        </a:solidFill>
                      </a:endParaRPr>
                    </a:p>
                  </a:txBody>
                  <a:tcPr marL="68600" marR="68600" marT="34300" marB="343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3075">
                <a:tc>
                  <a:txBody>
                    <a:bodyPr/>
                    <a:lstStyle/>
                    <a:p>
                      <a:pPr marL="342900" marR="0" lvl="0" indent="-2349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no" sz="1100" u="none" strike="noStrike" cap="none">
                          <a:solidFill>
                            <a:schemeClr val="bg1"/>
                          </a:solidFill>
                        </a:rPr>
                        <a:t>Registrer fravær i Vigilo før klokken 08.00</a:t>
                      </a:r>
                    </a:p>
                    <a:p>
                      <a:pPr marL="342900" marR="0" lvl="0" indent="-2349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no" sz="1100" u="none" strike="noStrike" cap="none">
                          <a:solidFill>
                            <a:schemeClr val="bg1"/>
                          </a:solidFill>
                        </a:rPr>
                        <a:t>Husk innesko!</a:t>
                      </a:r>
                    </a:p>
                    <a:p>
                      <a:pPr marL="342900" marR="0" lvl="0" indent="-2349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no" sz="1100" u="none" strike="noStrike" cap="none">
                          <a:solidFill>
                            <a:schemeClr val="bg1"/>
                          </a:solidFill>
                        </a:rPr>
                        <a:t>Mat og helse: Om dere har forkle hjemme, er det fint om elevene som skal ha mat og helse tar med dette til mat og helse-økten på onsdag. </a:t>
                      </a:r>
                    </a:p>
                    <a:p>
                      <a:pPr marL="342900" marR="0" lvl="0" indent="-2349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no" sz="1100" u="none" strike="noStrike" cap="none">
                          <a:solidFill>
                            <a:schemeClr val="bg1"/>
                          </a:solidFill>
                        </a:rPr>
                        <a:t>De neste ukene får elevene mulighet til å fordype seg i emner de trenger å øve på. Da har vi mindre grupper med ulikt fokus (skriving, engelsk muntlig og matematikk).  </a:t>
                      </a:r>
                    </a:p>
                  </a:txBody>
                  <a:tcPr marL="68600" marR="68600" marT="34300" marB="3430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35" name="Google Shape;135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28466" y="2546783"/>
            <a:ext cx="913383" cy="9438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6" name="Google Shape;136;p25"/>
          <p:cNvGraphicFramePr/>
          <p:nvPr>
            <p:extLst>
              <p:ext uri="{D42A27DB-BD31-4B8C-83A1-F6EECF244321}">
                <p14:modId xmlns:p14="http://schemas.microsoft.com/office/powerpoint/2010/main" val="750104279"/>
              </p:ext>
            </p:extLst>
          </p:nvPr>
        </p:nvGraphicFramePr>
        <p:xfrm>
          <a:off x="-7620" y="4427220"/>
          <a:ext cx="9152194" cy="739160"/>
        </p:xfrm>
        <a:graphic>
          <a:graphicData uri="http://schemas.openxmlformats.org/drawingml/2006/table">
            <a:tbl>
              <a:tblPr firstRow="1" bandRow="1">
                <a:noFill/>
                <a:tableStyleId>{DDD9943C-8F17-4263-BD99-2E924C786F65}</a:tableStyleId>
              </a:tblPr>
              <a:tblGrid>
                <a:gridCol w="2442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0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4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5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o" sz="1100" u="none" strike="noStrike" cap="none"/>
                        <a:t>Marit Friis Pedersen</a:t>
                      </a: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/>
                        <a:t>Stian Karlsen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 err="1"/>
                        <a:t>Ottilia</a:t>
                      </a:r>
                      <a:r>
                        <a:rPr lang="nb-NO" sz="1100" u="none" strike="noStrike" cap="none"/>
                        <a:t> Arvesen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/>
                        <a:t>Sissel Tvedt</a:t>
                      </a:r>
                    </a:p>
                  </a:txBody>
                  <a:tcPr marL="68600" marR="68600" marT="34300" marB="34300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o" sz="1100" u="sng" strike="noStrike" cap="none">
                          <a:solidFill>
                            <a:srgbClr val="1155CC"/>
                          </a:solidFill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Marit.pedersen@bergen.kommune.no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Arial"/>
                        <a:buNone/>
                      </a:pPr>
                      <a:r>
                        <a:rPr lang="no" sz="1100" u="sng" strike="noStrike" cap="none">
                          <a:solidFill>
                            <a:srgbClr val="1155CC"/>
                          </a:solidFill>
                          <a:hlinkClick r:id="rId5"/>
                        </a:rPr>
                        <a:t>Stian.karlsen@bergen.kommune.no</a:t>
                      </a:r>
                      <a:r>
                        <a:rPr lang="no" sz="1100" u="sng" strike="noStrike" cap="none">
                          <a:solidFill>
                            <a:srgbClr val="1155CC"/>
                          </a:solidFill>
                        </a:rPr>
                        <a:t> 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Arial"/>
                        <a:buNone/>
                      </a:pPr>
                      <a:r>
                        <a:rPr lang="no" sz="1100" u="sng" strike="noStrike" cap="none">
                          <a:solidFill>
                            <a:srgbClr val="1155CC"/>
                          </a:solidFill>
                          <a:hlinkClick r:id="rId6"/>
                        </a:rPr>
                        <a:t>Ottilia.arvesen@bergen.kommune.no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Arial"/>
                        <a:buNone/>
                      </a:pPr>
                      <a:r>
                        <a:rPr lang="no" sz="1100" u="sng" strike="noStrike" cap="none">
                          <a:solidFill>
                            <a:srgbClr val="1155CC"/>
                          </a:solidFill>
                          <a:hlinkClick r:id="rId7"/>
                        </a:rPr>
                        <a:t>Sissel.tvedt@bergen.kommune.no</a:t>
                      </a:r>
                      <a:r>
                        <a:rPr lang="no" sz="1100" u="sng" strike="noStrike" cap="none">
                          <a:solidFill>
                            <a:srgbClr val="1155CC"/>
                          </a:solidFill>
                        </a:rPr>
                        <a:t> </a:t>
                      </a:r>
                    </a:p>
                  </a:txBody>
                  <a:tcPr marL="68600" marR="68600" marT="34300" marB="34300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o" sz="1100" u="none" strike="noStrike" cap="none"/>
                        <a:t>94237423</a:t>
                      </a:r>
                      <a:endParaRPr lang="nb-NO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Arial"/>
                        <a:buNone/>
                      </a:pPr>
                      <a:r>
                        <a:rPr lang="no" sz="1100" u="none" strike="noStrike" cap="none"/>
                        <a:t>94430847</a:t>
                      </a:r>
                      <a:endParaRPr lang="nb-NO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Arial"/>
                        <a:buNone/>
                      </a:pPr>
                      <a:endParaRPr lang="no" sz="1100" u="none" strike="noStrike" cap="none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Arial"/>
                        <a:buNone/>
                      </a:pPr>
                      <a:endParaRPr lang="no" sz="1100" u="none" strike="noStrike" cap="none"/>
                    </a:p>
                  </a:txBody>
                  <a:tcPr marL="68600" marR="68600" marT="34300" marB="34300">
                    <a:solidFill>
                      <a:srgbClr val="93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7" name="Google Shape;137;p25"/>
          <p:cNvGraphicFramePr/>
          <p:nvPr>
            <p:extLst>
              <p:ext uri="{D42A27DB-BD31-4B8C-83A1-F6EECF244321}">
                <p14:modId xmlns:p14="http://schemas.microsoft.com/office/powerpoint/2010/main" val="1399081477"/>
              </p:ext>
            </p:extLst>
          </p:nvPr>
        </p:nvGraphicFramePr>
        <p:xfrm>
          <a:off x="5745480" y="0"/>
          <a:ext cx="3391586" cy="2544957"/>
        </p:xfrm>
        <a:graphic>
          <a:graphicData uri="http://schemas.openxmlformats.org/drawingml/2006/table">
            <a:tbl>
              <a:tblPr firstRow="1" bandRow="1">
                <a:noFill/>
                <a:tableStyleId>{5996DB88-71D6-42C0-98B6-E9DFD72920AB}</a:tableStyleId>
              </a:tblPr>
              <a:tblGrid>
                <a:gridCol w="309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8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5491"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no" sz="1400" b="0" u="none" strike="noStrike" cap="none"/>
                        <a:t>Lekser</a:t>
                      </a:r>
                      <a:endParaRPr sz="1400" b="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68600" marR="68600" marT="34300" marB="3430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974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</a:rPr>
                        <a:t>Matematikk</a:t>
                      </a:r>
                      <a:endParaRPr sz="1100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600" marR="68600" marT="34300" marB="3430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>
                          <a:solidFill>
                            <a:srgbClr val="FFFFFF"/>
                          </a:solidFill>
                        </a:rPr>
                        <a:t>Engelsk</a:t>
                      </a:r>
                      <a:endParaRPr sz="11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68600" marR="68600" marT="34300" marB="3430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>
                          <a:solidFill>
                            <a:srgbClr val="FFFFFF"/>
                          </a:solidFill>
                        </a:rPr>
                        <a:t>Norsk</a:t>
                      </a:r>
                      <a:endParaRPr sz="11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68600" marR="68600" marT="34300" marB="3430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4492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/>
                        <a:t>Jobb 20 min på </a:t>
                      </a:r>
                      <a:r>
                        <a:rPr lang="nb-NO" sz="1100" u="none" strike="noStrike" cap="none" err="1"/>
                        <a:t>MatteLabb</a:t>
                      </a:r>
                    </a:p>
                  </a:txBody>
                  <a:tcPr marL="68600" marR="68600" marT="34300" marB="34300">
                    <a:solidFill>
                      <a:srgbClr val="D0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nb-NO" sz="1100" u="none" strike="noStrike" cap="none"/>
                        <a:t>Lekse på </a:t>
                      </a:r>
                      <a:r>
                        <a:rPr lang="nb-NO" sz="1100" u="none" strike="noStrike" cap="none" err="1"/>
                        <a:t>skolenmin</a:t>
                      </a:r>
                      <a:r>
                        <a:rPr lang="nb-NO" sz="1100" u="none" strike="noStrike" cap="none"/>
                        <a:t> + gloser</a:t>
                      </a:r>
                      <a:endParaRPr lang="nb-NO" sz="1100" u="none" strike="noStrike" cap="none" err="1"/>
                    </a:p>
                  </a:txBody>
                  <a:tcPr marL="68600" marR="68600" marT="34300" marB="34300"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1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Lekse på </a:t>
                      </a:r>
                      <a:r>
                        <a:rPr lang="nb-NO" sz="1100" b="0" i="0" u="none" strike="noStrike" noProof="0" err="1">
                          <a:solidFill>
                            <a:srgbClr val="000000"/>
                          </a:solidFill>
                          <a:latin typeface="Calibri"/>
                        </a:rPr>
                        <a:t>skolenmin</a:t>
                      </a:r>
                      <a:r>
                        <a:rPr lang="nb-NO" sz="11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 + </a:t>
                      </a:r>
                      <a:r>
                        <a:rPr lang="nb-NO" sz="1100" b="0" i="0" u="none" strike="noStrike" noProof="0" err="1">
                          <a:solidFill>
                            <a:srgbClr val="000000"/>
                          </a:solidFill>
                          <a:latin typeface="Calibri"/>
                        </a:rPr>
                        <a:t>øveord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Arial"/>
                        <a:buNone/>
                      </a:pPr>
                      <a:endParaRPr lang="nb-NO" sz="1100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Arial"/>
                        <a:buNone/>
                      </a:pPr>
                      <a:endParaRPr lang="nb-NO" sz="1100"/>
                    </a:p>
                  </a:txBody>
                  <a:tcPr marL="68600" marR="68600" marT="34300" marB="34300">
                    <a:solidFill>
                      <a:srgbClr val="D0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8" name="Google Shape;138;p25"/>
          <p:cNvSpPr/>
          <p:nvPr/>
        </p:nvSpPr>
        <p:spPr>
          <a:xfrm>
            <a:off x="5736880" y="1379831"/>
            <a:ext cx="2047212" cy="1159188"/>
          </a:xfrm>
          <a:prstGeom prst="wedgeRoundRectCallout">
            <a:avLst>
              <a:gd name="adj1" fmla="val -56415"/>
              <a:gd name="adj2" fmla="val 64278"/>
              <a:gd name="adj3" fmla="val 0"/>
            </a:avLst>
          </a:prstGeom>
          <a:solidFill>
            <a:schemeClr val="lt1"/>
          </a:solidFill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no" sz="160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Ukens sosiale mål:</a:t>
            </a:r>
            <a:r>
              <a:rPr lang="no" sz="16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nb-NO" sz="16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</a:endParaRPr>
          </a:p>
          <a:p>
            <a:pPr algn="ctr">
              <a:buSzPts val="800"/>
            </a:pPr>
            <a:r>
              <a:rPr lang="nb-NO" sz="1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Vi øver på elevrollen, med hovedfokus på ro og språkbruk.</a:t>
            </a:r>
            <a:endParaRPr lang="nb-NO" sz="16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oogklokkeslett xmlns="0f3235b4-322f-42fa-86ca-9a88a97f3050">2024-08-14T06:22:59+00:00</Datoogklokkeslett>
    <lcf76f155ced4ddcb4097134ff3c332f xmlns="0f3235b4-322f-42fa-86ca-9a88a97f3050">
      <Terms xmlns="http://schemas.microsoft.com/office/infopath/2007/PartnerControls"/>
    </lcf76f155ced4ddcb4097134ff3c332f>
    <TaxCatchAll xmlns="213922cf-8c06-48ae-b7ca-221d30ae55b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7645ED987011C4F91A5F48BCF1B3140" ma:contentTypeVersion="13" ma:contentTypeDescription="Opprett et nytt dokument." ma:contentTypeScope="" ma:versionID="c540755982324f56a61a973f44aba5af">
  <xsd:schema xmlns:xsd="http://www.w3.org/2001/XMLSchema" xmlns:xs="http://www.w3.org/2001/XMLSchema" xmlns:p="http://schemas.microsoft.com/office/2006/metadata/properties" xmlns:ns2="0f3235b4-322f-42fa-86ca-9a88a97f3050" xmlns:ns3="213922cf-8c06-48ae-b7ca-221d30ae55bd" targetNamespace="http://schemas.microsoft.com/office/2006/metadata/properties" ma:root="true" ma:fieldsID="25e609af9ce48ef28d51cfe683a99fca" ns2:_="" ns3:_="">
    <xsd:import namespace="0f3235b4-322f-42fa-86ca-9a88a97f3050"/>
    <xsd:import namespace="213922cf-8c06-48ae-b7ca-221d30ae55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Datoogklokkeslett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3235b4-322f-42fa-86ca-9a88a97f30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Datoogklokkeslett" ma:index="12" nillable="true" ma:displayName="Dato og klokkeslett" ma:default="[today]" ma:format="DateTime" ma:internalName="Datoogklokkeslett">
      <xsd:simpleType>
        <xsd:restriction base="dms:DateTim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Bildemerkelapper" ma:readOnly="false" ma:fieldId="{5cf76f15-5ced-4ddc-b409-7134ff3c332f}" ma:taxonomyMulti="true" ma:sspId="58b7fd7f-a84c-4463-96b0-c5d9876b7c6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3922cf-8c06-48ae-b7ca-221d30ae55b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1091eb1a-245f-48b5-9200-107b019ac654}" ma:internalName="TaxCatchAll" ma:showField="CatchAllData" ma:web="213922cf-8c06-48ae-b7ca-221d30ae55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BEB100-50D3-4BAC-BC4B-C49555F32C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4A2059-F762-4DC1-9DCB-81C877CBC929}">
  <ds:schemaRefs>
    <ds:schemaRef ds:uri="0f3235b4-322f-42fa-86ca-9a88a97f3050"/>
    <ds:schemaRef ds:uri="213922cf-8c06-48ae-b7ca-221d30ae55bd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B555DFB-7BF2-4B18-B410-9E85D6B55664}">
  <ds:schemaRefs>
    <ds:schemaRef ds:uri="0f3235b4-322f-42fa-86ca-9a88a97f3050"/>
    <ds:schemaRef ds:uri="213922cf-8c06-48ae-b7ca-221d30ae55b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Skjermfremvisning (16:9)</PresentationFormat>
  <Slides>2</Slides>
  <Notes>2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Office-tema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cp:revision>3</cp:revision>
  <dcterms:modified xsi:type="dcterms:W3CDTF">2024-11-15T11:48:40Z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0x01010017645ED987011C4F91A5F48BCF1B3140</vt:lpwstr>
  </property>
  <property fmtid="{D5CDD505-2E9C-101B-9397-08002B2CF9AE}" pid="3" name="MediaServiceImageTags">
    <vt:lpwstr/>
  </property>
</Properties>
</file>