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2808" y="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93943-0645-1946-AC7C-F0917F9D422D}" type="datetimeFigureOut">
              <a:rPr lang="nn-NO" smtClean="0"/>
              <a:pPr/>
              <a:t>21.05.2019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04123-59DF-4A4C-96F3-9C59FB4A95C1}" type="slidenum">
              <a:rPr lang="nn-NO" smtClean="0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BergenBrannvesen_Diplom_270918_Serif + Sans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Bilde 3" descr="Bg-brannvesen-logo_transparent_gjeldend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9299" y="635120"/>
            <a:ext cx="1044053" cy="13490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Jarle Lade</dc:creator>
  <cp:lastModifiedBy>Høisæther, Linn Kristin</cp:lastModifiedBy>
  <cp:revision>2</cp:revision>
  <dcterms:created xsi:type="dcterms:W3CDTF">2018-10-01T09:19:33Z</dcterms:created>
  <dcterms:modified xsi:type="dcterms:W3CDTF">2019-05-21T11:18:43Z</dcterms:modified>
</cp:coreProperties>
</file>